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2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DB5C1-75A0-4A16-BEB4-813659FBAE4C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8C49E-C558-4719-B070-0F54F66148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296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43E61-E5BF-4773-BC46-66C200D86C8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920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A2BB5-36EB-4EAC-84A6-1E99FF6BB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881B83-D2E8-43D9-89B8-ECC181210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5F4F4-B354-4A70-B274-6ED09A05D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CF522-7FA1-4C8E-BBC7-2EE579287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6F05B-F01B-4EE8-9C02-5F7916CAB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91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72A87-4CF5-4F47-A146-CFA79FDE5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B0E6C-2284-4970-904B-CC4DBC0F92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B1959-8EFB-4A37-88E8-EA297914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CB9CB-66BE-498D-A282-7C3B5373F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D660F-7B1B-4342-9B1E-1CBF1225F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84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92DFBF-F590-4DDE-8E31-A4F57C0B2F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34853-1BAE-4BE9-BFE3-F4A10C00E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6C143-2A9F-4BA0-B491-86298494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1EEDA-32B4-456E-86D6-57AFE55A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0AC2B-5871-416D-9611-21D1AE275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757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B12D-7B11-414A-82EE-BE01A36A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E5DF5E-D4AF-4CC5-983C-8871B9138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69B4A-CC79-4773-B474-BA4352D1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72533-EB93-4805-9E26-B1559FF2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B4B41-6190-4126-A075-AEC39A099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89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BEFF5-265C-4367-9623-6EF48C0BD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9183E-BB3C-4C17-8E05-CD8C3F0E3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C84E9-E6DE-4CA2-934C-69DD0F353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6CB22-DA99-435A-9133-EEFDE9589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E84E1-2560-4874-AB3F-F4B02395C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2CB2-4BCA-4BF8-831D-2057E8F3A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0AF2D-5EF6-4328-B389-5E0CA070D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088812-C535-46AD-AD18-3D6F27A0A0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5881CC-27CB-40E0-B56A-ABEF801AF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719C1-BFB4-46B6-957C-5258D3A8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1A06A-280C-4251-8E53-0C72D9550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79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57ADD-0BBB-4DAE-ACC5-6569361BE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813127-3238-48B5-A2C1-911F0EF76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185613-5338-4D7B-A7B1-D6E76193B6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418224-BC22-4C41-A3F6-121F6C255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3DE814-4683-43D1-A7EA-0E4F4C4EBB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0E31D6-3CEC-4954-AB1D-FD2138B6B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D2AE76-A778-4001-993A-82F7CBF1F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15AAE1-D8C4-4F17-939C-7164275EA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054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F7B2E-8DD7-4E92-AADE-472864A2E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80E427-9F4B-43C7-8DCF-432A2020D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CDAFB-48AE-46A4-9E66-BE6E70E69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0A8882-77FB-4AAE-9DED-CD3AE08B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4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22E20-C2DC-428C-8A58-5BB1EDD1B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897D92-F8E4-4286-9B83-E62A2797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C0309-7502-44DE-945D-2ED4AE181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314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D2A57-5765-43DC-8999-7064AC399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DC484-CC70-4724-A5DD-9AD2891AA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8D5F7-B066-4D7C-956F-C17E5AC05E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F61D7-550F-4FC0-8283-373547732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7E4F56-6444-4374-91B8-69FF3AC9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54CFD-4D6C-45C8-8EA7-9150F5DDE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023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1A2D1-E025-42B9-9200-76C91B6AA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E91ED8-1831-4A01-AF56-FCBE0889C7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3D37C0-D633-4DA4-A06E-BDB485C339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9EFC35-99D6-4FD3-AD76-DC8EAD2AD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A3857-695E-4D95-B8C6-10B581C3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5713D5-965A-4F7E-95B5-D4664E21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91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44CDA3-6AF2-487E-8648-119F31F09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A55A0-BEC1-467C-9230-5483DFF08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40FBB-EF82-483D-A9E5-76E9CBEB62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DB48C-1A66-493A-8E18-058A9A53C3BB}" type="datetimeFigureOut">
              <a:rPr lang="en-GB" smtClean="0"/>
              <a:t>30/03/2023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2A3F0-7044-4F78-ABC3-444C84B60E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360B0-45F7-446C-B25E-B0F1CE2D60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D4FD2-2571-44B6-B22F-3B43675B71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46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5CF5-5CB1-444D-9331-9A192947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96" y="365126"/>
            <a:ext cx="7422217" cy="946090"/>
          </a:xfrm>
        </p:spPr>
        <p:txBody>
          <a:bodyPr/>
          <a:lstStyle/>
          <a:p>
            <a:pPr algn="ctr"/>
            <a:r>
              <a:rPr lang="en-GB" b="1" dirty="0"/>
              <a:t>Review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2F67-4A52-4407-A236-5C262A1BE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GB" sz="3200" dirty="0"/>
              <a:t>Are there non-negotiable universal routines you will require of students and teachers?</a:t>
            </a:r>
          </a:p>
          <a:p>
            <a:pPr marL="514350" indent="-514350">
              <a:buAutoNum type="arabicPeriod"/>
            </a:pPr>
            <a:r>
              <a:rPr lang="en-GB" sz="3200" dirty="0"/>
              <a:t>How will professional development support teachers, particularly those who are in the early years of their career?</a:t>
            </a:r>
          </a:p>
          <a:p>
            <a:pPr marL="514350" indent="-514350">
              <a:buAutoNum type="arabicPeriod"/>
            </a:pPr>
            <a:r>
              <a:rPr lang="en-GB" sz="3200" dirty="0"/>
              <a:t>Will you use a specific learning platform and recommend a specific structure for online lessons?</a:t>
            </a:r>
          </a:p>
          <a:p>
            <a:pPr marL="514350" indent="-514350">
              <a:buAutoNum type="arabicPeriod"/>
            </a:pPr>
            <a:r>
              <a:rPr lang="en-GB" sz="3200" dirty="0"/>
              <a:t>What will the frequency and format be for communication with parents?</a:t>
            </a:r>
          </a:p>
          <a:p>
            <a:pPr marL="514350" indent="-514350">
              <a:buAutoNum type="arabicPeriod"/>
            </a:pPr>
            <a:endParaRPr lang="en-GB" sz="3200" dirty="0"/>
          </a:p>
          <a:p>
            <a:pPr marL="514350" indent="-514350">
              <a:buAutoNum type="arabicPeriod"/>
            </a:pPr>
            <a:endParaRPr lang="en-GB" sz="3200" dirty="0"/>
          </a:p>
          <a:p>
            <a:pPr marL="514350" indent="-514350">
              <a:buAutoNum type="arabicPeriod"/>
            </a:pPr>
            <a:endParaRPr lang="en-GB" sz="3200" dirty="0"/>
          </a:p>
          <a:p>
            <a:pPr marL="514350" indent="-514350">
              <a:buAutoNum type="arabicPeriod"/>
            </a:pPr>
            <a:endParaRPr lang="en-GB" sz="3200" dirty="0"/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endParaRPr lang="en-GB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B9C6E-B5A5-4B9D-9968-66C299A77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4" y="155576"/>
            <a:ext cx="1924050" cy="1695450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73946089-9993-4DEF-BA6E-EDA783578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282" y="155576"/>
            <a:ext cx="1685544" cy="16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639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Review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Time</dc:title>
  <dc:creator>Rebecca Malone</dc:creator>
  <cp:lastModifiedBy>Rebecca Malone</cp:lastModifiedBy>
  <cp:revision>1</cp:revision>
  <dcterms:created xsi:type="dcterms:W3CDTF">2023-03-30T11:02:12Z</dcterms:created>
  <dcterms:modified xsi:type="dcterms:W3CDTF">2023-03-30T11:02:25Z</dcterms:modified>
</cp:coreProperties>
</file>