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0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89DD5A-3A9D-4429-9412-886E478240A0}"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DF7D4-F9DC-477E-B165-2CA690D9BF01}" type="slidenum">
              <a:rPr lang="en-GB" smtClean="0"/>
              <a:t>‹#›</a:t>
            </a:fld>
            <a:endParaRPr lang="en-GB"/>
          </a:p>
        </p:txBody>
      </p:sp>
    </p:spTree>
    <p:extLst>
      <p:ext uri="{BB962C8B-B14F-4D97-AF65-F5344CB8AC3E}">
        <p14:creationId xmlns:p14="http://schemas.microsoft.com/office/powerpoint/2010/main" val="1738061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In developing school policy to maximise the quality of teaching online there are some questions to consider:</a:t>
            </a:r>
          </a:p>
          <a:p>
            <a:pPr marL="514350" indent="-514350">
              <a:buAutoNum type="arabicPeriod"/>
            </a:pPr>
            <a:endParaRPr lang="en-GB" dirty="0"/>
          </a:p>
          <a:p>
            <a:pPr marL="514350" indent="-514350">
              <a:buAutoNum type="arabicPeriod"/>
            </a:pPr>
            <a:r>
              <a:rPr lang="en-GB" dirty="0"/>
              <a:t>What adaptions to policy about universal routines are necessary for specific subjects, in particular practical subjects such as Art, drama, music, technology and PE? (A later training module will address this). Module 3 will </a:t>
            </a:r>
            <a:r>
              <a:rPr lang="en-GB" dirty="0" err="1"/>
              <a:t>will</a:t>
            </a:r>
            <a:r>
              <a:rPr lang="en-GB" dirty="0"/>
              <a:t> also develop these ideas in relation to building a school community online.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in Art, breakout rooms for group discussion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394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275B9-385A-4948-932F-B99E6C0D37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CAC95A4-EFC8-4868-AE5E-E83E2C6D79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0DDD88D-EE88-4296-8951-5C78E0BA1F7E}"/>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0F241C27-C233-49D5-BDDE-3EEB44847D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E1818F8-F11C-44C4-91B5-BA042ECF1D93}"/>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319279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90612-62F3-4C65-B51F-8DD11258980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F1ACE50-46D7-4876-82CC-E31FABBEBF1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1F0B47-EC0A-4C5D-9CEC-2FA133FE18E4}"/>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935E0E11-3E72-4AFC-91F3-BB32ABAC97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794244-F110-4BC6-B6DD-44B4FFA182FE}"/>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2551103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374A28-7D4D-4653-A08C-48B67BAAE9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497FA3-46A0-47A2-B107-79D73DB7A8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0A9E83-5F17-4AE6-8F1A-5CB2762B5555}"/>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82793A69-D710-4D82-BA3A-DFA2FD398E8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F8B0677-2D9C-4572-A9B7-E5B436F5A2CA}"/>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215968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9A53E-A7A4-4FF0-B6DB-6B62E795983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7769BA-8449-4290-B4D0-CD514397276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3D29346-AF3E-4FD7-8283-7FBD984D1D2B}"/>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55ED1C17-7D34-486B-BCB8-6127B3CF1D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72DF11-CFE5-4647-8409-8EFD656C2C8E}"/>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3935631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B4549-B270-4B2E-802E-DACD5F8721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E60EE52-A1FB-46B8-AD25-15563D62A3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656D02B-8F99-46BC-96FC-3B79B1DEA819}"/>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CB589243-0F68-4F55-A0C7-1530814F1A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4ADEB1-F946-43C5-B592-2513C1FD9A9C}"/>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1152332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B5BC4-85E5-4B68-B9D8-DDD1B8A7A8D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2CB1DF0-4BBB-44A7-A7F9-8405D09AEE0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52ED356-1512-4B80-BD77-7225BE8A8F3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AE31402-8B61-495A-BBFA-ED9C5C7A2815}"/>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6" name="Footer Placeholder 5">
            <a:extLst>
              <a:ext uri="{FF2B5EF4-FFF2-40B4-BE49-F238E27FC236}">
                <a16:creationId xmlns:a16="http://schemas.microsoft.com/office/drawing/2014/main" id="{DCC984B0-4123-414C-A62D-393C832B3E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2740CAA-521F-4598-BF5B-EE02C4BCD747}"/>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2742038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18D45-D1CC-40A7-9EC3-5686B754912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449857C-9684-4A60-B7B8-6BA3DA53BA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D441BB5-A953-435A-9786-5B69B0B39BE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BE4A08C-BC62-4D82-A619-6D02A4CECD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D8154BC-9581-4C84-ACA0-41E9ADF12D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6432C02-522B-42F8-8C6F-A026E32DE1EB}"/>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8" name="Footer Placeholder 7">
            <a:extLst>
              <a:ext uri="{FF2B5EF4-FFF2-40B4-BE49-F238E27FC236}">
                <a16:creationId xmlns:a16="http://schemas.microsoft.com/office/drawing/2014/main" id="{F049024F-E7BB-4D54-B7EA-CC8EDC27416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4D65A8E-0D1C-4D5C-A8AC-B9E692970C5C}"/>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87971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B4F2F-8429-4F67-9E38-284D91AFAB4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633E16B-5342-4DE2-AFF2-797230C07AAF}"/>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4" name="Footer Placeholder 3">
            <a:extLst>
              <a:ext uri="{FF2B5EF4-FFF2-40B4-BE49-F238E27FC236}">
                <a16:creationId xmlns:a16="http://schemas.microsoft.com/office/drawing/2014/main" id="{9352F979-B713-4DB7-B8E9-2082C3FE0C8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099458E-AF67-4BAB-AF10-3EE63CA5A291}"/>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3131753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CA1999-C4C6-491F-A731-2B7C9ED19700}"/>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3" name="Footer Placeholder 2">
            <a:extLst>
              <a:ext uri="{FF2B5EF4-FFF2-40B4-BE49-F238E27FC236}">
                <a16:creationId xmlns:a16="http://schemas.microsoft.com/office/drawing/2014/main" id="{10DEC681-53DB-4737-A918-5F2B6032CAE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7CDAD62-8F92-45AB-B17D-CDE185ADAC73}"/>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3250889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D12C9-3A2C-4B0E-BBE1-CCA3E8D166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0FC6D8E-0A98-4702-81AE-678175258B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56932C-54C7-4F1A-8186-465BB20A78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F2ADF13-4AEE-4DC5-BF65-DAA6FF768B5F}"/>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6" name="Footer Placeholder 5">
            <a:extLst>
              <a:ext uri="{FF2B5EF4-FFF2-40B4-BE49-F238E27FC236}">
                <a16:creationId xmlns:a16="http://schemas.microsoft.com/office/drawing/2014/main" id="{F602201A-75BC-4033-B737-C3E9753DDA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7DE15D-9A18-432E-9021-B4F0F7170A09}"/>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3861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E91E4-FC5C-4195-9FF1-D59E43EB24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9CF6FF8-3C76-464A-8976-0C29DAAC1F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6E8ABEC-BE8E-4324-961F-FB0EC73F89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D07BC6B-3395-48D7-B256-0F2021508988}"/>
              </a:ext>
            </a:extLst>
          </p:cNvPr>
          <p:cNvSpPr>
            <a:spLocks noGrp="1"/>
          </p:cNvSpPr>
          <p:nvPr>
            <p:ph type="dt" sz="half" idx="10"/>
          </p:nvPr>
        </p:nvSpPr>
        <p:spPr/>
        <p:txBody>
          <a:bodyPr/>
          <a:lstStyle/>
          <a:p>
            <a:fld id="{7FEE7A10-298B-422D-88B8-21786B532EA0}" type="datetimeFigureOut">
              <a:rPr lang="en-GB" smtClean="0"/>
              <a:t>30/03/2023</a:t>
            </a:fld>
            <a:endParaRPr lang="en-GB"/>
          </a:p>
        </p:txBody>
      </p:sp>
      <p:sp>
        <p:nvSpPr>
          <p:cNvPr id="6" name="Footer Placeholder 5">
            <a:extLst>
              <a:ext uri="{FF2B5EF4-FFF2-40B4-BE49-F238E27FC236}">
                <a16:creationId xmlns:a16="http://schemas.microsoft.com/office/drawing/2014/main" id="{3FF53120-9955-4584-98A9-F92A4E5750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0F1B58-8AC3-4C59-9BD2-952336439E49}"/>
              </a:ext>
            </a:extLst>
          </p:cNvPr>
          <p:cNvSpPr>
            <a:spLocks noGrp="1"/>
          </p:cNvSpPr>
          <p:nvPr>
            <p:ph type="sldNum" sz="quarter" idx="12"/>
          </p:nvPr>
        </p:nvSpPr>
        <p:spPr/>
        <p:txBody>
          <a:bodyPr/>
          <a:lstStyle/>
          <a:p>
            <a:fld id="{9A8B806B-8110-4CFD-9930-6F7B9B34968B}" type="slidenum">
              <a:rPr lang="en-GB" smtClean="0"/>
              <a:t>‹#›</a:t>
            </a:fld>
            <a:endParaRPr lang="en-GB"/>
          </a:p>
        </p:txBody>
      </p:sp>
    </p:spTree>
    <p:extLst>
      <p:ext uri="{BB962C8B-B14F-4D97-AF65-F5344CB8AC3E}">
        <p14:creationId xmlns:p14="http://schemas.microsoft.com/office/powerpoint/2010/main" val="2112142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245F9-A93D-4191-A82C-1DAD4B7ABD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140938-C94D-41E6-9FF7-503FC1A2C7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A43C3E-DAFE-4117-A58A-644CBC230F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EE7A10-298B-422D-88B8-21786B532EA0}" type="datetimeFigureOut">
              <a:rPr lang="en-GB" smtClean="0"/>
              <a:t>30/03/2023</a:t>
            </a:fld>
            <a:endParaRPr lang="en-GB"/>
          </a:p>
        </p:txBody>
      </p:sp>
      <p:sp>
        <p:nvSpPr>
          <p:cNvPr id="5" name="Footer Placeholder 4">
            <a:extLst>
              <a:ext uri="{FF2B5EF4-FFF2-40B4-BE49-F238E27FC236}">
                <a16:creationId xmlns:a16="http://schemas.microsoft.com/office/drawing/2014/main" id="{145A248B-B5EA-47D1-96EF-416F9E169A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1747068-59DE-48F3-927E-1283B32A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8B806B-8110-4CFD-9930-6F7B9B34968B}" type="slidenum">
              <a:rPr lang="en-GB" smtClean="0"/>
              <a:t>‹#›</a:t>
            </a:fld>
            <a:endParaRPr lang="en-GB"/>
          </a:p>
        </p:txBody>
      </p:sp>
    </p:spTree>
    <p:extLst>
      <p:ext uri="{BB962C8B-B14F-4D97-AF65-F5344CB8AC3E}">
        <p14:creationId xmlns:p14="http://schemas.microsoft.com/office/powerpoint/2010/main" val="37038532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70459" cy="1325563"/>
          </a:xfrm>
        </p:spPr>
        <p:txBody>
          <a:bodyPr>
            <a:normAutofit fontScale="90000"/>
          </a:bodyPr>
          <a:lstStyle/>
          <a:p>
            <a:pPr algn="ctr"/>
            <a:br>
              <a:rPr lang="en-GB" sz="3600" b="1" dirty="0"/>
            </a:br>
            <a:r>
              <a:rPr lang="en-GB" sz="3600" b="1" dirty="0"/>
              <a:t>Considering subject specific requirements:</a:t>
            </a:r>
            <a:br>
              <a:rPr lang="en-GB" sz="3600" b="1" dirty="0"/>
            </a:br>
            <a:r>
              <a:rPr lang="en-GB" sz="3600" b="1" dirty="0"/>
              <a:t>Questions </a:t>
            </a:r>
            <a:br>
              <a:rPr lang="en-GB" sz="4400"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10551" y="2156604"/>
            <a:ext cx="11751275" cy="4545820"/>
          </a:xfrm>
        </p:spPr>
        <p:txBody>
          <a:bodyPr>
            <a:normAutofit lnSpcReduction="10000"/>
          </a:bodyPr>
          <a:lstStyle/>
          <a:p>
            <a:pPr marL="514350" indent="-514350">
              <a:buAutoNum type="arabicPeriod"/>
            </a:pPr>
            <a:r>
              <a:rPr lang="en-GB" dirty="0"/>
              <a:t>What adaptions to a school policy about universal routines are necessary for specific subjects, in particular practical subjects such as Art, drama, music, technology and PE?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for direct instruction in in Art, breakout rooms for group discussion or reading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54188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Words>
  <Application>Microsoft Office PowerPoint</Application>
  <PresentationFormat>Widescreen</PresentationFormat>
  <Paragraphs>14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 Considering subject specific requirements: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Considering subject specific requirements: Questions  </dc:title>
  <dc:creator>Rebecca Malone</dc:creator>
  <cp:lastModifiedBy>Rebecca Malone</cp:lastModifiedBy>
  <cp:revision>1</cp:revision>
  <dcterms:created xsi:type="dcterms:W3CDTF">2023-03-30T10:22:19Z</dcterms:created>
  <dcterms:modified xsi:type="dcterms:W3CDTF">2023-03-30T10:22:46Z</dcterms:modified>
</cp:coreProperties>
</file>