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302"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6" d="100"/>
          <a:sy n="76" d="100"/>
        </p:scale>
        <p:origin x="72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74F47E-AAFF-46C9-BB2E-8734E8413B9E}" type="datetimeFigureOut">
              <a:rPr lang="en-GB" smtClean="0"/>
              <a:t>30/03/2023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D915B2-E65C-451F-8D6E-16C555981870}" type="slidenum">
              <a:rPr lang="en-GB" smtClean="0"/>
              <a:t>‹#›</a:t>
            </a:fld>
            <a:endParaRPr lang="en-GB"/>
          </a:p>
        </p:txBody>
      </p:sp>
    </p:spTree>
    <p:extLst>
      <p:ext uri="{BB962C8B-B14F-4D97-AF65-F5344CB8AC3E}">
        <p14:creationId xmlns:p14="http://schemas.microsoft.com/office/powerpoint/2010/main" val="405771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Virtual events which nurture the school ethos at times of school </a:t>
            </a:r>
            <a:r>
              <a:rPr lang="en-GB" dirty="0"/>
              <a:t>closure have a consequent positive impact on relationships in the online classroom and build a positive environment for successful teaching and learning. Examples of such activities may include assemblies, form time or tutorials, the co-ordination of clubs and school competitions which can be organised virtually, for example chess tournaments, the school newspaper or a virtual gallery of students’ art and design projects. Newsletters for parents provide opportunities to share important information about how they can support their child in their learning and an opportunity to celebrate successes. Module 3 considers how to maximise engagement with specific case studies.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85114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20A2EA-3536-4A17-BE11-72B72D53881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7C29F4CC-25C2-4A30-AF55-BF4DB40B23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512923B-5BB0-4F78-85F9-D2E5D9A34C54}"/>
              </a:ext>
            </a:extLst>
          </p:cNvPr>
          <p:cNvSpPr>
            <a:spLocks noGrp="1"/>
          </p:cNvSpPr>
          <p:nvPr>
            <p:ph type="dt" sz="half" idx="10"/>
          </p:nvPr>
        </p:nvSpPr>
        <p:spPr/>
        <p:txBody>
          <a:bodyPr/>
          <a:lstStyle/>
          <a:p>
            <a:fld id="{021AD2A9-B236-4095-806A-C021DBEC08D5}" type="datetimeFigureOut">
              <a:rPr lang="en-GB" smtClean="0"/>
              <a:t>30/03/2023</a:t>
            </a:fld>
            <a:endParaRPr lang="en-GB"/>
          </a:p>
        </p:txBody>
      </p:sp>
      <p:sp>
        <p:nvSpPr>
          <p:cNvPr id="5" name="Footer Placeholder 4">
            <a:extLst>
              <a:ext uri="{FF2B5EF4-FFF2-40B4-BE49-F238E27FC236}">
                <a16:creationId xmlns:a16="http://schemas.microsoft.com/office/drawing/2014/main" id="{3CABE64A-4567-40DC-816F-204625B4ECC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20B37EA-96AA-439E-B208-CA91196D345B}"/>
              </a:ext>
            </a:extLst>
          </p:cNvPr>
          <p:cNvSpPr>
            <a:spLocks noGrp="1"/>
          </p:cNvSpPr>
          <p:nvPr>
            <p:ph type="sldNum" sz="quarter" idx="12"/>
          </p:nvPr>
        </p:nvSpPr>
        <p:spPr/>
        <p:txBody>
          <a:bodyPr/>
          <a:lstStyle/>
          <a:p>
            <a:fld id="{55818964-23A8-4656-8413-9810E839824A}" type="slidenum">
              <a:rPr lang="en-GB" smtClean="0"/>
              <a:t>‹#›</a:t>
            </a:fld>
            <a:endParaRPr lang="en-GB"/>
          </a:p>
        </p:txBody>
      </p:sp>
    </p:spTree>
    <p:extLst>
      <p:ext uri="{BB962C8B-B14F-4D97-AF65-F5344CB8AC3E}">
        <p14:creationId xmlns:p14="http://schemas.microsoft.com/office/powerpoint/2010/main" val="1421235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99EB7-0E67-4893-AC0E-A4936C9AD69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616042C-1955-411A-8D9E-BA8D27203C2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14E7DA1-D607-4087-AFD2-7F16A9CB5DD1}"/>
              </a:ext>
            </a:extLst>
          </p:cNvPr>
          <p:cNvSpPr>
            <a:spLocks noGrp="1"/>
          </p:cNvSpPr>
          <p:nvPr>
            <p:ph type="dt" sz="half" idx="10"/>
          </p:nvPr>
        </p:nvSpPr>
        <p:spPr/>
        <p:txBody>
          <a:bodyPr/>
          <a:lstStyle/>
          <a:p>
            <a:fld id="{021AD2A9-B236-4095-806A-C021DBEC08D5}" type="datetimeFigureOut">
              <a:rPr lang="en-GB" smtClean="0"/>
              <a:t>30/03/2023</a:t>
            </a:fld>
            <a:endParaRPr lang="en-GB"/>
          </a:p>
        </p:txBody>
      </p:sp>
      <p:sp>
        <p:nvSpPr>
          <p:cNvPr id="5" name="Footer Placeholder 4">
            <a:extLst>
              <a:ext uri="{FF2B5EF4-FFF2-40B4-BE49-F238E27FC236}">
                <a16:creationId xmlns:a16="http://schemas.microsoft.com/office/drawing/2014/main" id="{43E23D2E-B7F7-4CDD-927F-A3FABC7EC50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51B97BF-753C-4CB2-AFDC-F6227FF2A5B8}"/>
              </a:ext>
            </a:extLst>
          </p:cNvPr>
          <p:cNvSpPr>
            <a:spLocks noGrp="1"/>
          </p:cNvSpPr>
          <p:nvPr>
            <p:ph type="sldNum" sz="quarter" idx="12"/>
          </p:nvPr>
        </p:nvSpPr>
        <p:spPr/>
        <p:txBody>
          <a:bodyPr/>
          <a:lstStyle/>
          <a:p>
            <a:fld id="{55818964-23A8-4656-8413-9810E839824A}" type="slidenum">
              <a:rPr lang="en-GB" smtClean="0"/>
              <a:t>‹#›</a:t>
            </a:fld>
            <a:endParaRPr lang="en-GB"/>
          </a:p>
        </p:txBody>
      </p:sp>
    </p:spTree>
    <p:extLst>
      <p:ext uri="{BB962C8B-B14F-4D97-AF65-F5344CB8AC3E}">
        <p14:creationId xmlns:p14="http://schemas.microsoft.com/office/powerpoint/2010/main" val="15170779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66846BD-5A19-45B2-A1E6-5C785ED3534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59CAC34-957E-43A4-9212-37738D0F1F3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226DB0B-61D1-4140-A59C-C715D4F53B32}"/>
              </a:ext>
            </a:extLst>
          </p:cNvPr>
          <p:cNvSpPr>
            <a:spLocks noGrp="1"/>
          </p:cNvSpPr>
          <p:nvPr>
            <p:ph type="dt" sz="half" idx="10"/>
          </p:nvPr>
        </p:nvSpPr>
        <p:spPr/>
        <p:txBody>
          <a:bodyPr/>
          <a:lstStyle/>
          <a:p>
            <a:fld id="{021AD2A9-B236-4095-806A-C021DBEC08D5}" type="datetimeFigureOut">
              <a:rPr lang="en-GB" smtClean="0"/>
              <a:t>30/03/2023</a:t>
            </a:fld>
            <a:endParaRPr lang="en-GB"/>
          </a:p>
        </p:txBody>
      </p:sp>
      <p:sp>
        <p:nvSpPr>
          <p:cNvPr id="5" name="Footer Placeholder 4">
            <a:extLst>
              <a:ext uri="{FF2B5EF4-FFF2-40B4-BE49-F238E27FC236}">
                <a16:creationId xmlns:a16="http://schemas.microsoft.com/office/drawing/2014/main" id="{EEA513C9-FD88-4622-80C3-F3C14C99621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B62C92D-13CF-4B0C-9F13-AC25E238CA9B}"/>
              </a:ext>
            </a:extLst>
          </p:cNvPr>
          <p:cNvSpPr>
            <a:spLocks noGrp="1"/>
          </p:cNvSpPr>
          <p:nvPr>
            <p:ph type="sldNum" sz="quarter" idx="12"/>
          </p:nvPr>
        </p:nvSpPr>
        <p:spPr/>
        <p:txBody>
          <a:bodyPr/>
          <a:lstStyle/>
          <a:p>
            <a:fld id="{55818964-23A8-4656-8413-9810E839824A}" type="slidenum">
              <a:rPr lang="en-GB" smtClean="0"/>
              <a:t>‹#›</a:t>
            </a:fld>
            <a:endParaRPr lang="en-GB"/>
          </a:p>
        </p:txBody>
      </p:sp>
    </p:spTree>
    <p:extLst>
      <p:ext uri="{BB962C8B-B14F-4D97-AF65-F5344CB8AC3E}">
        <p14:creationId xmlns:p14="http://schemas.microsoft.com/office/powerpoint/2010/main" val="17171171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23FAF-32C4-4D49-A9B3-1410B5D4E7A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F875279-D5C6-44EC-9533-24E78737900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9C35767-DC7D-49BC-B49E-4B41F586B84F}"/>
              </a:ext>
            </a:extLst>
          </p:cNvPr>
          <p:cNvSpPr>
            <a:spLocks noGrp="1"/>
          </p:cNvSpPr>
          <p:nvPr>
            <p:ph type="dt" sz="half" idx="10"/>
          </p:nvPr>
        </p:nvSpPr>
        <p:spPr/>
        <p:txBody>
          <a:bodyPr/>
          <a:lstStyle/>
          <a:p>
            <a:fld id="{021AD2A9-B236-4095-806A-C021DBEC08D5}" type="datetimeFigureOut">
              <a:rPr lang="en-GB" smtClean="0"/>
              <a:t>30/03/2023</a:t>
            </a:fld>
            <a:endParaRPr lang="en-GB"/>
          </a:p>
        </p:txBody>
      </p:sp>
      <p:sp>
        <p:nvSpPr>
          <p:cNvPr id="5" name="Footer Placeholder 4">
            <a:extLst>
              <a:ext uri="{FF2B5EF4-FFF2-40B4-BE49-F238E27FC236}">
                <a16:creationId xmlns:a16="http://schemas.microsoft.com/office/drawing/2014/main" id="{0C46DB03-C822-4950-AB5C-D73BAB4B5C1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BE6E7F3-581C-4B95-A875-81F50F154679}"/>
              </a:ext>
            </a:extLst>
          </p:cNvPr>
          <p:cNvSpPr>
            <a:spLocks noGrp="1"/>
          </p:cNvSpPr>
          <p:nvPr>
            <p:ph type="sldNum" sz="quarter" idx="12"/>
          </p:nvPr>
        </p:nvSpPr>
        <p:spPr/>
        <p:txBody>
          <a:bodyPr/>
          <a:lstStyle/>
          <a:p>
            <a:fld id="{55818964-23A8-4656-8413-9810E839824A}" type="slidenum">
              <a:rPr lang="en-GB" smtClean="0"/>
              <a:t>‹#›</a:t>
            </a:fld>
            <a:endParaRPr lang="en-GB"/>
          </a:p>
        </p:txBody>
      </p:sp>
    </p:spTree>
    <p:extLst>
      <p:ext uri="{BB962C8B-B14F-4D97-AF65-F5344CB8AC3E}">
        <p14:creationId xmlns:p14="http://schemas.microsoft.com/office/powerpoint/2010/main" val="15702989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5B64E-DFC7-4785-B0EF-7C12425AA94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9C142B62-B354-4463-86E3-E35A7219857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4F715A5-D1BF-4DA3-A21E-28B05B44CBFE}"/>
              </a:ext>
            </a:extLst>
          </p:cNvPr>
          <p:cNvSpPr>
            <a:spLocks noGrp="1"/>
          </p:cNvSpPr>
          <p:nvPr>
            <p:ph type="dt" sz="half" idx="10"/>
          </p:nvPr>
        </p:nvSpPr>
        <p:spPr/>
        <p:txBody>
          <a:bodyPr/>
          <a:lstStyle/>
          <a:p>
            <a:fld id="{021AD2A9-B236-4095-806A-C021DBEC08D5}" type="datetimeFigureOut">
              <a:rPr lang="en-GB" smtClean="0"/>
              <a:t>30/03/2023</a:t>
            </a:fld>
            <a:endParaRPr lang="en-GB"/>
          </a:p>
        </p:txBody>
      </p:sp>
      <p:sp>
        <p:nvSpPr>
          <p:cNvPr id="5" name="Footer Placeholder 4">
            <a:extLst>
              <a:ext uri="{FF2B5EF4-FFF2-40B4-BE49-F238E27FC236}">
                <a16:creationId xmlns:a16="http://schemas.microsoft.com/office/drawing/2014/main" id="{E6528972-FE73-4C56-B8B5-FC322916F0C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88BEED5-776B-4C0C-A91D-C6F6B1ACCD32}"/>
              </a:ext>
            </a:extLst>
          </p:cNvPr>
          <p:cNvSpPr>
            <a:spLocks noGrp="1"/>
          </p:cNvSpPr>
          <p:nvPr>
            <p:ph type="sldNum" sz="quarter" idx="12"/>
          </p:nvPr>
        </p:nvSpPr>
        <p:spPr/>
        <p:txBody>
          <a:bodyPr/>
          <a:lstStyle/>
          <a:p>
            <a:fld id="{55818964-23A8-4656-8413-9810E839824A}" type="slidenum">
              <a:rPr lang="en-GB" smtClean="0"/>
              <a:t>‹#›</a:t>
            </a:fld>
            <a:endParaRPr lang="en-GB"/>
          </a:p>
        </p:txBody>
      </p:sp>
    </p:spTree>
    <p:extLst>
      <p:ext uri="{BB962C8B-B14F-4D97-AF65-F5344CB8AC3E}">
        <p14:creationId xmlns:p14="http://schemas.microsoft.com/office/powerpoint/2010/main" val="812710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B39E0-22CA-42A6-9D7F-73C89C3A599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EB6D56E-D876-4008-BC2A-E5FCCC4BF59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5878859-084B-4E3F-96C9-5CDF972BE85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12CC129-4AC2-4927-BC3F-2FE2DC37E2B0}"/>
              </a:ext>
            </a:extLst>
          </p:cNvPr>
          <p:cNvSpPr>
            <a:spLocks noGrp="1"/>
          </p:cNvSpPr>
          <p:nvPr>
            <p:ph type="dt" sz="half" idx="10"/>
          </p:nvPr>
        </p:nvSpPr>
        <p:spPr/>
        <p:txBody>
          <a:bodyPr/>
          <a:lstStyle/>
          <a:p>
            <a:fld id="{021AD2A9-B236-4095-806A-C021DBEC08D5}" type="datetimeFigureOut">
              <a:rPr lang="en-GB" smtClean="0"/>
              <a:t>30/03/2023</a:t>
            </a:fld>
            <a:endParaRPr lang="en-GB"/>
          </a:p>
        </p:txBody>
      </p:sp>
      <p:sp>
        <p:nvSpPr>
          <p:cNvPr id="6" name="Footer Placeholder 5">
            <a:extLst>
              <a:ext uri="{FF2B5EF4-FFF2-40B4-BE49-F238E27FC236}">
                <a16:creationId xmlns:a16="http://schemas.microsoft.com/office/drawing/2014/main" id="{4D6E078F-9DCA-4293-A584-F138099587A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3293160-46B2-4E83-BB81-B06A2FB0EF2A}"/>
              </a:ext>
            </a:extLst>
          </p:cNvPr>
          <p:cNvSpPr>
            <a:spLocks noGrp="1"/>
          </p:cNvSpPr>
          <p:nvPr>
            <p:ph type="sldNum" sz="quarter" idx="12"/>
          </p:nvPr>
        </p:nvSpPr>
        <p:spPr/>
        <p:txBody>
          <a:bodyPr/>
          <a:lstStyle/>
          <a:p>
            <a:fld id="{55818964-23A8-4656-8413-9810E839824A}" type="slidenum">
              <a:rPr lang="en-GB" smtClean="0"/>
              <a:t>‹#›</a:t>
            </a:fld>
            <a:endParaRPr lang="en-GB"/>
          </a:p>
        </p:txBody>
      </p:sp>
    </p:spTree>
    <p:extLst>
      <p:ext uri="{BB962C8B-B14F-4D97-AF65-F5344CB8AC3E}">
        <p14:creationId xmlns:p14="http://schemas.microsoft.com/office/powerpoint/2010/main" val="39245651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753E08-5C82-42A7-B615-4F61E15A601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398A54F-8C3B-4F51-B791-2A3BC5A8EA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8DAE5C8-FB57-4CDA-864F-837F1D07073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85D5F9F-85CB-404C-84A1-DF8ACFAEB2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558F0F7-04F2-4412-BC21-B7FBFEC4C619}"/>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6BBA185-B7EB-4187-85DD-41628E057C0B}"/>
              </a:ext>
            </a:extLst>
          </p:cNvPr>
          <p:cNvSpPr>
            <a:spLocks noGrp="1"/>
          </p:cNvSpPr>
          <p:nvPr>
            <p:ph type="dt" sz="half" idx="10"/>
          </p:nvPr>
        </p:nvSpPr>
        <p:spPr/>
        <p:txBody>
          <a:bodyPr/>
          <a:lstStyle/>
          <a:p>
            <a:fld id="{021AD2A9-B236-4095-806A-C021DBEC08D5}" type="datetimeFigureOut">
              <a:rPr lang="en-GB" smtClean="0"/>
              <a:t>30/03/2023</a:t>
            </a:fld>
            <a:endParaRPr lang="en-GB"/>
          </a:p>
        </p:txBody>
      </p:sp>
      <p:sp>
        <p:nvSpPr>
          <p:cNvPr id="8" name="Footer Placeholder 7">
            <a:extLst>
              <a:ext uri="{FF2B5EF4-FFF2-40B4-BE49-F238E27FC236}">
                <a16:creationId xmlns:a16="http://schemas.microsoft.com/office/drawing/2014/main" id="{F2342F28-D817-4A9E-A69E-5801709728E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4D19A7A-C9C7-48AF-8151-959BC004BD6F}"/>
              </a:ext>
            </a:extLst>
          </p:cNvPr>
          <p:cNvSpPr>
            <a:spLocks noGrp="1"/>
          </p:cNvSpPr>
          <p:nvPr>
            <p:ph type="sldNum" sz="quarter" idx="12"/>
          </p:nvPr>
        </p:nvSpPr>
        <p:spPr/>
        <p:txBody>
          <a:bodyPr/>
          <a:lstStyle/>
          <a:p>
            <a:fld id="{55818964-23A8-4656-8413-9810E839824A}" type="slidenum">
              <a:rPr lang="en-GB" smtClean="0"/>
              <a:t>‹#›</a:t>
            </a:fld>
            <a:endParaRPr lang="en-GB"/>
          </a:p>
        </p:txBody>
      </p:sp>
    </p:spTree>
    <p:extLst>
      <p:ext uri="{BB962C8B-B14F-4D97-AF65-F5344CB8AC3E}">
        <p14:creationId xmlns:p14="http://schemas.microsoft.com/office/powerpoint/2010/main" val="302073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5EF40-788D-49E8-8282-26743755C30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20AB605-84B7-4EE9-9B0F-122402917163}"/>
              </a:ext>
            </a:extLst>
          </p:cNvPr>
          <p:cNvSpPr>
            <a:spLocks noGrp="1"/>
          </p:cNvSpPr>
          <p:nvPr>
            <p:ph type="dt" sz="half" idx="10"/>
          </p:nvPr>
        </p:nvSpPr>
        <p:spPr/>
        <p:txBody>
          <a:bodyPr/>
          <a:lstStyle/>
          <a:p>
            <a:fld id="{021AD2A9-B236-4095-806A-C021DBEC08D5}" type="datetimeFigureOut">
              <a:rPr lang="en-GB" smtClean="0"/>
              <a:t>30/03/2023</a:t>
            </a:fld>
            <a:endParaRPr lang="en-GB"/>
          </a:p>
        </p:txBody>
      </p:sp>
      <p:sp>
        <p:nvSpPr>
          <p:cNvPr id="4" name="Footer Placeholder 3">
            <a:extLst>
              <a:ext uri="{FF2B5EF4-FFF2-40B4-BE49-F238E27FC236}">
                <a16:creationId xmlns:a16="http://schemas.microsoft.com/office/drawing/2014/main" id="{A3E8D997-F8A9-4E79-A39F-028779D0A12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AFDE07D-5EA4-4AC6-81A7-4BFD67A5E49F}"/>
              </a:ext>
            </a:extLst>
          </p:cNvPr>
          <p:cNvSpPr>
            <a:spLocks noGrp="1"/>
          </p:cNvSpPr>
          <p:nvPr>
            <p:ph type="sldNum" sz="quarter" idx="12"/>
          </p:nvPr>
        </p:nvSpPr>
        <p:spPr/>
        <p:txBody>
          <a:bodyPr/>
          <a:lstStyle/>
          <a:p>
            <a:fld id="{55818964-23A8-4656-8413-9810E839824A}" type="slidenum">
              <a:rPr lang="en-GB" smtClean="0"/>
              <a:t>‹#›</a:t>
            </a:fld>
            <a:endParaRPr lang="en-GB"/>
          </a:p>
        </p:txBody>
      </p:sp>
    </p:spTree>
    <p:extLst>
      <p:ext uri="{BB962C8B-B14F-4D97-AF65-F5344CB8AC3E}">
        <p14:creationId xmlns:p14="http://schemas.microsoft.com/office/powerpoint/2010/main" val="1459905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4013DE-C988-49DB-B35D-B293C1CF9F71}"/>
              </a:ext>
            </a:extLst>
          </p:cNvPr>
          <p:cNvSpPr>
            <a:spLocks noGrp="1"/>
          </p:cNvSpPr>
          <p:nvPr>
            <p:ph type="dt" sz="half" idx="10"/>
          </p:nvPr>
        </p:nvSpPr>
        <p:spPr/>
        <p:txBody>
          <a:bodyPr/>
          <a:lstStyle/>
          <a:p>
            <a:fld id="{021AD2A9-B236-4095-806A-C021DBEC08D5}" type="datetimeFigureOut">
              <a:rPr lang="en-GB" smtClean="0"/>
              <a:t>30/03/2023</a:t>
            </a:fld>
            <a:endParaRPr lang="en-GB"/>
          </a:p>
        </p:txBody>
      </p:sp>
      <p:sp>
        <p:nvSpPr>
          <p:cNvPr id="3" name="Footer Placeholder 2">
            <a:extLst>
              <a:ext uri="{FF2B5EF4-FFF2-40B4-BE49-F238E27FC236}">
                <a16:creationId xmlns:a16="http://schemas.microsoft.com/office/drawing/2014/main" id="{EC2E66A6-6F00-415A-B269-1FA9246C3E2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C913E1C-9496-475C-8763-724A1A04A725}"/>
              </a:ext>
            </a:extLst>
          </p:cNvPr>
          <p:cNvSpPr>
            <a:spLocks noGrp="1"/>
          </p:cNvSpPr>
          <p:nvPr>
            <p:ph type="sldNum" sz="quarter" idx="12"/>
          </p:nvPr>
        </p:nvSpPr>
        <p:spPr/>
        <p:txBody>
          <a:bodyPr/>
          <a:lstStyle/>
          <a:p>
            <a:fld id="{55818964-23A8-4656-8413-9810E839824A}" type="slidenum">
              <a:rPr lang="en-GB" smtClean="0"/>
              <a:t>‹#›</a:t>
            </a:fld>
            <a:endParaRPr lang="en-GB"/>
          </a:p>
        </p:txBody>
      </p:sp>
    </p:spTree>
    <p:extLst>
      <p:ext uri="{BB962C8B-B14F-4D97-AF65-F5344CB8AC3E}">
        <p14:creationId xmlns:p14="http://schemas.microsoft.com/office/powerpoint/2010/main" val="886951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6A707-AD37-410B-9324-BB92B3267C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8D18546-272C-4CAF-B7CC-2D8D60372D3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FACD675-739D-4BD5-8AA4-B68D3A28EE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9F60D87-9BA3-445E-91AE-1A5124CD5389}"/>
              </a:ext>
            </a:extLst>
          </p:cNvPr>
          <p:cNvSpPr>
            <a:spLocks noGrp="1"/>
          </p:cNvSpPr>
          <p:nvPr>
            <p:ph type="dt" sz="half" idx="10"/>
          </p:nvPr>
        </p:nvSpPr>
        <p:spPr/>
        <p:txBody>
          <a:bodyPr/>
          <a:lstStyle/>
          <a:p>
            <a:fld id="{021AD2A9-B236-4095-806A-C021DBEC08D5}" type="datetimeFigureOut">
              <a:rPr lang="en-GB" smtClean="0"/>
              <a:t>30/03/2023</a:t>
            </a:fld>
            <a:endParaRPr lang="en-GB"/>
          </a:p>
        </p:txBody>
      </p:sp>
      <p:sp>
        <p:nvSpPr>
          <p:cNvPr id="6" name="Footer Placeholder 5">
            <a:extLst>
              <a:ext uri="{FF2B5EF4-FFF2-40B4-BE49-F238E27FC236}">
                <a16:creationId xmlns:a16="http://schemas.microsoft.com/office/drawing/2014/main" id="{38CD6E6C-4904-43DA-882C-3E2C194EE54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2485534-8399-429C-A181-86DE2654E5E5}"/>
              </a:ext>
            </a:extLst>
          </p:cNvPr>
          <p:cNvSpPr>
            <a:spLocks noGrp="1"/>
          </p:cNvSpPr>
          <p:nvPr>
            <p:ph type="sldNum" sz="quarter" idx="12"/>
          </p:nvPr>
        </p:nvSpPr>
        <p:spPr/>
        <p:txBody>
          <a:bodyPr/>
          <a:lstStyle/>
          <a:p>
            <a:fld id="{55818964-23A8-4656-8413-9810E839824A}" type="slidenum">
              <a:rPr lang="en-GB" smtClean="0"/>
              <a:t>‹#›</a:t>
            </a:fld>
            <a:endParaRPr lang="en-GB"/>
          </a:p>
        </p:txBody>
      </p:sp>
    </p:spTree>
    <p:extLst>
      <p:ext uri="{BB962C8B-B14F-4D97-AF65-F5344CB8AC3E}">
        <p14:creationId xmlns:p14="http://schemas.microsoft.com/office/powerpoint/2010/main" val="4261547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E1E74-4D1C-4138-9A83-16DBBA9B2B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F4B707F-A184-4CB4-866A-1E53D0E1C88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5DF1C7FC-9FEE-4EDF-88ED-CC8B43726F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3BF2EAD-2657-41CA-BE83-B28860D122C2}"/>
              </a:ext>
            </a:extLst>
          </p:cNvPr>
          <p:cNvSpPr>
            <a:spLocks noGrp="1"/>
          </p:cNvSpPr>
          <p:nvPr>
            <p:ph type="dt" sz="half" idx="10"/>
          </p:nvPr>
        </p:nvSpPr>
        <p:spPr/>
        <p:txBody>
          <a:bodyPr/>
          <a:lstStyle/>
          <a:p>
            <a:fld id="{021AD2A9-B236-4095-806A-C021DBEC08D5}" type="datetimeFigureOut">
              <a:rPr lang="en-GB" smtClean="0"/>
              <a:t>30/03/2023</a:t>
            </a:fld>
            <a:endParaRPr lang="en-GB"/>
          </a:p>
        </p:txBody>
      </p:sp>
      <p:sp>
        <p:nvSpPr>
          <p:cNvPr id="6" name="Footer Placeholder 5">
            <a:extLst>
              <a:ext uri="{FF2B5EF4-FFF2-40B4-BE49-F238E27FC236}">
                <a16:creationId xmlns:a16="http://schemas.microsoft.com/office/drawing/2014/main" id="{3C109A72-2128-43F4-BD63-3C079A63A7C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11C6489-43CD-4F02-B789-C2A4BD30DD29}"/>
              </a:ext>
            </a:extLst>
          </p:cNvPr>
          <p:cNvSpPr>
            <a:spLocks noGrp="1"/>
          </p:cNvSpPr>
          <p:nvPr>
            <p:ph type="sldNum" sz="quarter" idx="12"/>
          </p:nvPr>
        </p:nvSpPr>
        <p:spPr/>
        <p:txBody>
          <a:bodyPr/>
          <a:lstStyle/>
          <a:p>
            <a:fld id="{55818964-23A8-4656-8413-9810E839824A}" type="slidenum">
              <a:rPr lang="en-GB" smtClean="0"/>
              <a:t>‹#›</a:t>
            </a:fld>
            <a:endParaRPr lang="en-GB"/>
          </a:p>
        </p:txBody>
      </p:sp>
    </p:spTree>
    <p:extLst>
      <p:ext uri="{BB962C8B-B14F-4D97-AF65-F5344CB8AC3E}">
        <p14:creationId xmlns:p14="http://schemas.microsoft.com/office/powerpoint/2010/main" val="33657020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6A8EDC-6C21-43D5-9218-5B241F786A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E9D0763-1DD4-4FC8-8242-AF7534BCEC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AB31D40-5DFF-4911-A6D2-CF8656737A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1AD2A9-B236-4095-806A-C021DBEC08D5}" type="datetimeFigureOut">
              <a:rPr lang="en-GB" smtClean="0"/>
              <a:t>30/03/2023</a:t>
            </a:fld>
            <a:endParaRPr lang="en-GB"/>
          </a:p>
        </p:txBody>
      </p:sp>
      <p:sp>
        <p:nvSpPr>
          <p:cNvPr id="5" name="Footer Placeholder 4">
            <a:extLst>
              <a:ext uri="{FF2B5EF4-FFF2-40B4-BE49-F238E27FC236}">
                <a16:creationId xmlns:a16="http://schemas.microsoft.com/office/drawing/2014/main" id="{43F80459-BA29-413E-8E3D-D5A5A48F732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A77C762-B8FC-43DE-B3DB-2CF52E66286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818964-23A8-4656-8413-9810E839824A}" type="slidenum">
              <a:rPr lang="en-GB" smtClean="0"/>
              <a:t>‹#›</a:t>
            </a:fld>
            <a:endParaRPr lang="en-GB"/>
          </a:p>
        </p:txBody>
      </p:sp>
    </p:spTree>
    <p:extLst>
      <p:ext uri="{BB962C8B-B14F-4D97-AF65-F5344CB8AC3E}">
        <p14:creationId xmlns:p14="http://schemas.microsoft.com/office/powerpoint/2010/main" val="13332032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629251" cy="1325563"/>
          </a:xfrm>
        </p:spPr>
        <p:txBody>
          <a:bodyPr/>
          <a:lstStyle/>
          <a:p>
            <a:pPr algn="ctr"/>
            <a:r>
              <a:rPr lang="en-GB" b="1" dirty="0"/>
              <a:t>Maintaining School Ethos </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2035833"/>
            <a:ext cx="10515600" cy="4141129"/>
          </a:xfrm>
        </p:spPr>
        <p:txBody>
          <a:bodyPr>
            <a:normAutofit fontScale="85000" lnSpcReduction="20000"/>
          </a:bodyPr>
          <a:lstStyle/>
          <a:p>
            <a:pPr marL="0" indent="0">
              <a:buNone/>
            </a:pPr>
            <a:endParaRPr lang="en-GB" sz="3200" dirty="0"/>
          </a:p>
          <a:p>
            <a:pPr marL="0" indent="0">
              <a:buNone/>
            </a:pPr>
            <a:r>
              <a:rPr lang="en-GB" sz="3200" dirty="0"/>
              <a:t>Assemblies</a:t>
            </a:r>
          </a:p>
          <a:p>
            <a:pPr marL="0" indent="0">
              <a:buNone/>
            </a:pPr>
            <a:r>
              <a:rPr lang="en-GB" sz="3200" dirty="0"/>
              <a:t>Tutorials</a:t>
            </a:r>
          </a:p>
          <a:p>
            <a:pPr marL="0" indent="0">
              <a:buNone/>
            </a:pPr>
            <a:r>
              <a:rPr lang="en-GB" sz="3200" dirty="0"/>
              <a:t>Online tournaments</a:t>
            </a:r>
          </a:p>
          <a:p>
            <a:pPr marL="0" indent="0">
              <a:buNone/>
            </a:pPr>
            <a:r>
              <a:rPr lang="en-GB" sz="3200" dirty="0"/>
              <a:t>Publication and display of students’ creative writing and art projects</a:t>
            </a:r>
          </a:p>
          <a:p>
            <a:pPr marL="0" indent="0">
              <a:buNone/>
            </a:pPr>
            <a:r>
              <a:rPr lang="en-GB" sz="3200" dirty="0"/>
              <a:t>Parent newsletters and use of social media to celebrate achievements</a:t>
            </a:r>
          </a:p>
          <a:p>
            <a:pPr marL="0" indent="0">
              <a:buNone/>
            </a:pPr>
            <a:endParaRPr lang="en-GB" sz="3200" dirty="0"/>
          </a:p>
          <a:p>
            <a:pPr marL="0" indent="0">
              <a:buNone/>
            </a:pPr>
            <a:r>
              <a:rPr lang="en-GB" sz="3200" dirty="0"/>
              <a:t>Module 3 will consider how to maximise engagement with some specific case studies.</a:t>
            </a:r>
          </a:p>
          <a:p>
            <a:pPr marL="0" indent="0">
              <a:buNone/>
            </a:pPr>
            <a:r>
              <a:rPr lang="en-GB" sz="2800" dirty="0"/>
              <a:t> </a:t>
            </a: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9266887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162</Words>
  <Application>Microsoft Office PowerPoint</Application>
  <PresentationFormat>Widescreen</PresentationFormat>
  <Paragraphs>12</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Maintaining School Ethos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Maintaining School Ethos </dc:title>
  <dc:creator>Rebecca Malone</dc:creator>
  <cp:lastModifiedBy>Rebecca Malone</cp:lastModifiedBy>
  <cp:revision>1</cp:revision>
  <dcterms:created xsi:type="dcterms:W3CDTF">2023-03-30T10:33:22Z</dcterms:created>
  <dcterms:modified xsi:type="dcterms:W3CDTF">2023-03-30T10:33:35Z</dcterms:modified>
</cp:coreProperties>
</file>