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95"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6" d="100"/>
          <a:sy n="76" d="100"/>
        </p:scale>
        <p:origin x="7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4A3791-DE6E-4889-A2B4-D9DDFA2926FA}" type="datetimeFigureOut">
              <a:rPr lang="en-GB" smtClean="0"/>
              <a:t>30/03/2023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89D6A8-8F3F-4D68-843A-B53100BA93F3}" type="slidenum">
              <a:rPr lang="en-GB" smtClean="0"/>
              <a:t>‹#›</a:t>
            </a:fld>
            <a:endParaRPr lang="en-GB"/>
          </a:p>
        </p:txBody>
      </p:sp>
    </p:spTree>
    <p:extLst>
      <p:ext uri="{BB962C8B-B14F-4D97-AF65-F5344CB8AC3E}">
        <p14:creationId xmlns:p14="http://schemas.microsoft.com/office/powerpoint/2010/main" val="2077127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https://www.bennettmemorial.co.uk/wp-content/uploads/2018/06/remote-education-provision-information-for-parents-Final-07.1.21.pdf</a:t>
            </a:r>
          </a:p>
          <a:p>
            <a:endParaRPr lang="en-GB" dirty="0"/>
          </a:p>
          <a:p>
            <a:r>
              <a:rPr lang="en-GB" dirty="0"/>
              <a:t>During the Covid- 19 pandemic the UK government required schools to publish their remote education provision, in order for parents to understand their approach. The link to Bennett Memorial’s Diocesan School’s strategy can be accessed here.  </a:t>
            </a:r>
          </a:p>
          <a:p>
            <a:endParaRPr lang="en-GB" dirty="0"/>
          </a:p>
          <a:p>
            <a:r>
              <a:rPr lang="en-GB" dirty="0"/>
              <a:t>The questions which are contained within the document may be useful starting points for school leaders to consider how to communicate to parents how teaching will be organised online, what parents and students can expect and how parents can support their child.</a:t>
            </a:r>
          </a:p>
          <a:p>
            <a:endParaRPr lang="en-GB" dirty="0"/>
          </a:p>
          <a:p>
            <a:r>
              <a:rPr lang="en-GB" dirty="0"/>
              <a:t>Developing systems for frequent contact with parents when schools are closed for face to face teaching is crucial. Research underscores the significant, positive impact of parents in maximising student progress in online learning.</a:t>
            </a:r>
          </a:p>
          <a:p>
            <a:endParaRPr lang="en-GB" dirty="0"/>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a:t>
            </a:fld>
            <a:endParaRPr lang="en-GB" dirty="0"/>
          </a:p>
        </p:txBody>
      </p:sp>
    </p:spTree>
    <p:extLst>
      <p:ext uri="{BB962C8B-B14F-4D97-AF65-F5344CB8AC3E}">
        <p14:creationId xmlns:p14="http://schemas.microsoft.com/office/powerpoint/2010/main" val="3774683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0E627-5A19-4C58-B929-4EF9B47BD6D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71AD943-0173-4B7E-88FB-A0EA5392EB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C945C3D5-37F9-42A1-95BD-7051C9605C69}"/>
              </a:ext>
            </a:extLst>
          </p:cNvPr>
          <p:cNvSpPr>
            <a:spLocks noGrp="1"/>
          </p:cNvSpPr>
          <p:nvPr>
            <p:ph type="dt" sz="half" idx="10"/>
          </p:nvPr>
        </p:nvSpPr>
        <p:spPr/>
        <p:txBody>
          <a:bodyPr/>
          <a:lstStyle/>
          <a:p>
            <a:fld id="{45AB761D-16F4-4D2A-93FC-F54B9F71D267}" type="datetimeFigureOut">
              <a:rPr lang="en-GB" smtClean="0"/>
              <a:t>30/03/2023</a:t>
            </a:fld>
            <a:endParaRPr lang="en-GB"/>
          </a:p>
        </p:txBody>
      </p:sp>
      <p:sp>
        <p:nvSpPr>
          <p:cNvPr id="5" name="Footer Placeholder 4">
            <a:extLst>
              <a:ext uri="{FF2B5EF4-FFF2-40B4-BE49-F238E27FC236}">
                <a16:creationId xmlns:a16="http://schemas.microsoft.com/office/drawing/2014/main" id="{48336D34-AB67-4717-8CCB-2073DA9F46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B2D6699-9DA9-46C5-B39B-A825D9237AD0}"/>
              </a:ext>
            </a:extLst>
          </p:cNvPr>
          <p:cNvSpPr>
            <a:spLocks noGrp="1"/>
          </p:cNvSpPr>
          <p:nvPr>
            <p:ph type="sldNum" sz="quarter" idx="12"/>
          </p:nvPr>
        </p:nvSpPr>
        <p:spPr/>
        <p:txBody>
          <a:bodyPr/>
          <a:lstStyle/>
          <a:p>
            <a:fld id="{E1A8AD0A-BB12-4E61-BA1E-49E30E6516A7}" type="slidenum">
              <a:rPr lang="en-GB" smtClean="0"/>
              <a:t>‹#›</a:t>
            </a:fld>
            <a:endParaRPr lang="en-GB"/>
          </a:p>
        </p:txBody>
      </p:sp>
    </p:spTree>
    <p:extLst>
      <p:ext uri="{BB962C8B-B14F-4D97-AF65-F5344CB8AC3E}">
        <p14:creationId xmlns:p14="http://schemas.microsoft.com/office/powerpoint/2010/main" val="125028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AE81F-CF1B-4403-ADB9-CFADFF9BC85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9073AA3-FAD0-4887-A77C-4BF8B1C223D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A765832-EE06-4208-A977-D81368AB33C7}"/>
              </a:ext>
            </a:extLst>
          </p:cNvPr>
          <p:cNvSpPr>
            <a:spLocks noGrp="1"/>
          </p:cNvSpPr>
          <p:nvPr>
            <p:ph type="dt" sz="half" idx="10"/>
          </p:nvPr>
        </p:nvSpPr>
        <p:spPr/>
        <p:txBody>
          <a:bodyPr/>
          <a:lstStyle/>
          <a:p>
            <a:fld id="{45AB761D-16F4-4D2A-93FC-F54B9F71D267}" type="datetimeFigureOut">
              <a:rPr lang="en-GB" smtClean="0"/>
              <a:t>30/03/2023</a:t>
            </a:fld>
            <a:endParaRPr lang="en-GB"/>
          </a:p>
        </p:txBody>
      </p:sp>
      <p:sp>
        <p:nvSpPr>
          <p:cNvPr id="5" name="Footer Placeholder 4">
            <a:extLst>
              <a:ext uri="{FF2B5EF4-FFF2-40B4-BE49-F238E27FC236}">
                <a16:creationId xmlns:a16="http://schemas.microsoft.com/office/drawing/2014/main" id="{FDAF90AB-614B-44B7-8345-3C62EA80A4E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C3F3BD9-9726-482A-B56B-D18D2E93AF24}"/>
              </a:ext>
            </a:extLst>
          </p:cNvPr>
          <p:cNvSpPr>
            <a:spLocks noGrp="1"/>
          </p:cNvSpPr>
          <p:nvPr>
            <p:ph type="sldNum" sz="quarter" idx="12"/>
          </p:nvPr>
        </p:nvSpPr>
        <p:spPr/>
        <p:txBody>
          <a:bodyPr/>
          <a:lstStyle/>
          <a:p>
            <a:fld id="{E1A8AD0A-BB12-4E61-BA1E-49E30E6516A7}" type="slidenum">
              <a:rPr lang="en-GB" smtClean="0"/>
              <a:t>‹#›</a:t>
            </a:fld>
            <a:endParaRPr lang="en-GB"/>
          </a:p>
        </p:txBody>
      </p:sp>
    </p:spTree>
    <p:extLst>
      <p:ext uri="{BB962C8B-B14F-4D97-AF65-F5344CB8AC3E}">
        <p14:creationId xmlns:p14="http://schemas.microsoft.com/office/powerpoint/2010/main" val="2834834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EBF4C1A-6DB3-43E6-9CCC-8BDB1DC75EB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77CCC2C-0CEF-4905-BCF0-0DD3C3C240E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AB63895-05A1-445C-867D-B6CF98E6A03F}"/>
              </a:ext>
            </a:extLst>
          </p:cNvPr>
          <p:cNvSpPr>
            <a:spLocks noGrp="1"/>
          </p:cNvSpPr>
          <p:nvPr>
            <p:ph type="dt" sz="half" idx="10"/>
          </p:nvPr>
        </p:nvSpPr>
        <p:spPr/>
        <p:txBody>
          <a:bodyPr/>
          <a:lstStyle/>
          <a:p>
            <a:fld id="{45AB761D-16F4-4D2A-93FC-F54B9F71D267}" type="datetimeFigureOut">
              <a:rPr lang="en-GB" smtClean="0"/>
              <a:t>30/03/2023</a:t>
            </a:fld>
            <a:endParaRPr lang="en-GB"/>
          </a:p>
        </p:txBody>
      </p:sp>
      <p:sp>
        <p:nvSpPr>
          <p:cNvPr id="5" name="Footer Placeholder 4">
            <a:extLst>
              <a:ext uri="{FF2B5EF4-FFF2-40B4-BE49-F238E27FC236}">
                <a16:creationId xmlns:a16="http://schemas.microsoft.com/office/drawing/2014/main" id="{BCCA418A-D728-4162-A915-9D1CF737F45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4C82D2-6063-46E2-B0C7-C27FB632FB3D}"/>
              </a:ext>
            </a:extLst>
          </p:cNvPr>
          <p:cNvSpPr>
            <a:spLocks noGrp="1"/>
          </p:cNvSpPr>
          <p:nvPr>
            <p:ph type="sldNum" sz="quarter" idx="12"/>
          </p:nvPr>
        </p:nvSpPr>
        <p:spPr/>
        <p:txBody>
          <a:bodyPr/>
          <a:lstStyle/>
          <a:p>
            <a:fld id="{E1A8AD0A-BB12-4E61-BA1E-49E30E6516A7}" type="slidenum">
              <a:rPr lang="en-GB" smtClean="0"/>
              <a:t>‹#›</a:t>
            </a:fld>
            <a:endParaRPr lang="en-GB"/>
          </a:p>
        </p:txBody>
      </p:sp>
    </p:spTree>
    <p:extLst>
      <p:ext uri="{BB962C8B-B14F-4D97-AF65-F5344CB8AC3E}">
        <p14:creationId xmlns:p14="http://schemas.microsoft.com/office/powerpoint/2010/main" val="1322144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A9402-58D7-424F-98F1-E9263FF1FBD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49E0369-82D8-4022-9D7C-527E09A7978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85942D6-AF0B-45B6-AF29-DB072260514B}"/>
              </a:ext>
            </a:extLst>
          </p:cNvPr>
          <p:cNvSpPr>
            <a:spLocks noGrp="1"/>
          </p:cNvSpPr>
          <p:nvPr>
            <p:ph type="dt" sz="half" idx="10"/>
          </p:nvPr>
        </p:nvSpPr>
        <p:spPr/>
        <p:txBody>
          <a:bodyPr/>
          <a:lstStyle/>
          <a:p>
            <a:fld id="{45AB761D-16F4-4D2A-93FC-F54B9F71D267}" type="datetimeFigureOut">
              <a:rPr lang="en-GB" smtClean="0"/>
              <a:t>30/03/2023</a:t>
            </a:fld>
            <a:endParaRPr lang="en-GB"/>
          </a:p>
        </p:txBody>
      </p:sp>
      <p:sp>
        <p:nvSpPr>
          <p:cNvPr id="5" name="Footer Placeholder 4">
            <a:extLst>
              <a:ext uri="{FF2B5EF4-FFF2-40B4-BE49-F238E27FC236}">
                <a16:creationId xmlns:a16="http://schemas.microsoft.com/office/drawing/2014/main" id="{4F5424CC-1AC1-46D8-AC85-6DB7EB6F0B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E20B474-BF2D-47AC-B0AA-16B86A2B6F82}"/>
              </a:ext>
            </a:extLst>
          </p:cNvPr>
          <p:cNvSpPr>
            <a:spLocks noGrp="1"/>
          </p:cNvSpPr>
          <p:nvPr>
            <p:ph type="sldNum" sz="quarter" idx="12"/>
          </p:nvPr>
        </p:nvSpPr>
        <p:spPr/>
        <p:txBody>
          <a:bodyPr/>
          <a:lstStyle/>
          <a:p>
            <a:fld id="{E1A8AD0A-BB12-4E61-BA1E-49E30E6516A7}" type="slidenum">
              <a:rPr lang="en-GB" smtClean="0"/>
              <a:t>‹#›</a:t>
            </a:fld>
            <a:endParaRPr lang="en-GB"/>
          </a:p>
        </p:txBody>
      </p:sp>
    </p:spTree>
    <p:extLst>
      <p:ext uri="{BB962C8B-B14F-4D97-AF65-F5344CB8AC3E}">
        <p14:creationId xmlns:p14="http://schemas.microsoft.com/office/powerpoint/2010/main" val="3502275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AFA67-7CE7-474D-914B-67EA18AEC67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54FDA1F-9419-4FD9-A58F-ABC0FB534C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C302F86-98E4-432E-B3A4-F89FE601020F}"/>
              </a:ext>
            </a:extLst>
          </p:cNvPr>
          <p:cNvSpPr>
            <a:spLocks noGrp="1"/>
          </p:cNvSpPr>
          <p:nvPr>
            <p:ph type="dt" sz="half" idx="10"/>
          </p:nvPr>
        </p:nvSpPr>
        <p:spPr/>
        <p:txBody>
          <a:bodyPr/>
          <a:lstStyle/>
          <a:p>
            <a:fld id="{45AB761D-16F4-4D2A-93FC-F54B9F71D267}" type="datetimeFigureOut">
              <a:rPr lang="en-GB" smtClean="0"/>
              <a:t>30/03/2023</a:t>
            </a:fld>
            <a:endParaRPr lang="en-GB"/>
          </a:p>
        </p:txBody>
      </p:sp>
      <p:sp>
        <p:nvSpPr>
          <p:cNvPr id="5" name="Footer Placeholder 4">
            <a:extLst>
              <a:ext uri="{FF2B5EF4-FFF2-40B4-BE49-F238E27FC236}">
                <a16:creationId xmlns:a16="http://schemas.microsoft.com/office/drawing/2014/main" id="{F9A4987D-9A6D-41CE-8B4F-88500FE9985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5025D1B-3F0B-4061-8FBA-8F164B7B9140}"/>
              </a:ext>
            </a:extLst>
          </p:cNvPr>
          <p:cNvSpPr>
            <a:spLocks noGrp="1"/>
          </p:cNvSpPr>
          <p:nvPr>
            <p:ph type="sldNum" sz="quarter" idx="12"/>
          </p:nvPr>
        </p:nvSpPr>
        <p:spPr/>
        <p:txBody>
          <a:bodyPr/>
          <a:lstStyle/>
          <a:p>
            <a:fld id="{E1A8AD0A-BB12-4E61-BA1E-49E30E6516A7}" type="slidenum">
              <a:rPr lang="en-GB" smtClean="0"/>
              <a:t>‹#›</a:t>
            </a:fld>
            <a:endParaRPr lang="en-GB"/>
          </a:p>
        </p:txBody>
      </p:sp>
    </p:spTree>
    <p:extLst>
      <p:ext uri="{BB962C8B-B14F-4D97-AF65-F5344CB8AC3E}">
        <p14:creationId xmlns:p14="http://schemas.microsoft.com/office/powerpoint/2010/main" val="50675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407E3-0687-43ED-8615-2953DFF46C6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38C3B1A-2250-4CB6-A2F7-F31B13B2085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B7C465E-CC09-4ABB-802B-0CF565BA038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368BC70-26D7-4C4E-8580-D1D2D59BC320}"/>
              </a:ext>
            </a:extLst>
          </p:cNvPr>
          <p:cNvSpPr>
            <a:spLocks noGrp="1"/>
          </p:cNvSpPr>
          <p:nvPr>
            <p:ph type="dt" sz="half" idx="10"/>
          </p:nvPr>
        </p:nvSpPr>
        <p:spPr/>
        <p:txBody>
          <a:bodyPr/>
          <a:lstStyle/>
          <a:p>
            <a:fld id="{45AB761D-16F4-4D2A-93FC-F54B9F71D267}" type="datetimeFigureOut">
              <a:rPr lang="en-GB" smtClean="0"/>
              <a:t>30/03/2023</a:t>
            </a:fld>
            <a:endParaRPr lang="en-GB"/>
          </a:p>
        </p:txBody>
      </p:sp>
      <p:sp>
        <p:nvSpPr>
          <p:cNvPr id="6" name="Footer Placeholder 5">
            <a:extLst>
              <a:ext uri="{FF2B5EF4-FFF2-40B4-BE49-F238E27FC236}">
                <a16:creationId xmlns:a16="http://schemas.microsoft.com/office/drawing/2014/main" id="{5128E029-A6C1-447A-B889-89EFFDE29C3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5396F24-F8F6-4FD6-9169-E4A9FB2A0241}"/>
              </a:ext>
            </a:extLst>
          </p:cNvPr>
          <p:cNvSpPr>
            <a:spLocks noGrp="1"/>
          </p:cNvSpPr>
          <p:nvPr>
            <p:ph type="sldNum" sz="quarter" idx="12"/>
          </p:nvPr>
        </p:nvSpPr>
        <p:spPr/>
        <p:txBody>
          <a:bodyPr/>
          <a:lstStyle/>
          <a:p>
            <a:fld id="{E1A8AD0A-BB12-4E61-BA1E-49E30E6516A7}" type="slidenum">
              <a:rPr lang="en-GB" smtClean="0"/>
              <a:t>‹#›</a:t>
            </a:fld>
            <a:endParaRPr lang="en-GB"/>
          </a:p>
        </p:txBody>
      </p:sp>
    </p:spTree>
    <p:extLst>
      <p:ext uri="{BB962C8B-B14F-4D97-AF65-F5344CB8AC3E}">
        <p14:creationId xmlns:p14="http://schemas.microsoft.com/office/powerpoint/2010/main" val="4239096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0F377-3BA8-476D-AEA1-1B48E86AE065}"/>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CF8CD94-C2D0-4677-B873-6729949F3E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8FDB41F-3AA4-48B2-A830-92DB94E72ED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5D6251A-EFB9-41F0-AF2D-407C687754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CB99209-BC4C-41E0-BDD2-7FCCE80FB1F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0230732-793F-43F0-9D0E-A9FF6EF8C3BA}"/>
              </a:ext>
            </a:extLst>
          </p:cNvPr>
          <p:cNvSpPr>
            <a:spLocks noGrp="1"/>
          </p:cNvSpPr>
          <p:nvPr>
            <p:ph type="dt" sz="half" idx="10"/>
          </p:nvPr>
        </p:nvSpPr>
        <p:spPr/>
        <p:txBody>
          <a:bodyPr/>
          <a:lstStyle/>
          <a:p>
            <a:fld id="{45AB761D-16F4-4D2A-93FC-F54B9F71D267}" type="datetimeFigureOut">
              <a:rPr lang="en-GB" smtClean="0"/>
              <a:t>30/03/2023</a:t>
            </a:fld>
            <a:endParaRPr lang="en-GB"/>
          </a:p>
        </p:txBody>
      </p:sp>
      <p:sp>
        <p:nvSpPr>
          <p:cNvPr id="8" name="Footer Placeholder 7">
            <a:extLst>
              <a:ext uri="{FF2B5EF4-FFF2-40B4-BE49-F238E27FC236}">
                <a16:creationId xmlns:a16="http://schemas.microsoft.com/office/drawing/2014/main" id="{BD2E4086-C0D0-425B-9918-D5280ECFF1B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4B3BB09-E04A-4C86-950B-A2B82FCA50C0}"/>
              </a:ext>
            </a:extLst>
          </p:cNvPr>
          <p:cNvSpPr>
            <a:spLocks noGrp="1"/>
          </p:cNvSpPr>
          <p:nvPr>
            <p:ph type="sldNum" sz="quarter" idx="12"/>
          </p:nvPr>
        </p:nvSpPr>
        <p:spPr/>
        <p:txBody>
          <a:bodyPr/>
          <a:lstStyle/>
          <a:p>
            <a:fld id="{E1A8AD0A-BB12-4E61-BA1E-49E30E6516A7}" type="slidenum">
              <a:rPr lang="en-GB" smtClean="0"/>
              <a:t>‹#›</a:t>
            </a:fld>
            <a:endParaRPr lang="en-GB"/>
          </a:p>
        </p:txBody>
      </p:sp>
    </p:spTree>
    <p:extLst>
      <p:ext uri="{BB962C8B-B14F-4D97-AF65-F5344CB8AC3E}">
        <p14:creationId xmlns:p14="http://schemas.microsoft.com/office/powerpoint/2010/main" val="3031021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A15C7-2CA0-4CCF-9ABB-4BB60149B71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720A900-6D1F-49F3-BD8D-BF5B5E31221A}"/>
              </a:ext>
            </a:extLst>
          </p:cNvPr>
          <p:cNvSpPr>
            <a:spLocks noGrp="1"/>
          </p:cNvSpPr>
          <p:nvPr>
            <p:ph type="dt" sz="half" idx="10"/>
          </p:nvPr>
        </p:nvSpPr>
        <p:spPr/>
        <p:txBody>
          <a:bodyPr/>
          <a:lstStyle/>
          <a:p>
            <a:fld id="{45AB761D-16F4-4D2A-93FC-F54B9F71D267}" type="datetimeFigureOut">
              <a:rPr lang="en-GB" smtClean="0"/>
              <a:t>30/03/2023</a:t>
            </a:fld>
            <a:endParaRPr lang="en-GB"/>
          </a:p>
        </p:txBody>
      </p:sp>
      <p:sp>
        <p:nvSpPr>
          <p:cNvPr id="4" name="Footer Placeholder 3">
            <a:extLst>
              <a:ext uri="{FF2B5EF4-FFF2-40B4-BE49-F238E27FC236}">
                <a16:creationId xmlns:a16="http://schemas.microsoft.com/office/drawing/2014/main" id="{703EB91E-CC13-4221-8715-833C56650E6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797DC44-8B8E-4BF8-9CCC-5F78BEBCC1DC}"/>
              </a:ext>
            </a:extLst>
          </p:cNvPr>
          <p:cNvSpPr>
            <a:spLocks noGrp="1"/>
          </p:cNvSpPr>
          <p:nvPr>
            <p:ph type="sldNum" sz="quarter" idx="12"/>
          </p:nvPr>
        </p:nvSpPr>
        <p:spPr/>
        <p:txBody>
          <a:bodyPr/>
          <a:lstStyle/>
          <a:p>
            <a:fld id="{E1A8AD0A-BB12-4E61-BA1E-49E30E6516A7}" type="slidenum">
              <a:rPr lang="en-GB" smtClean="0"/>
              <a:t>‹#›</a:t>
            </a:fld>
            <a:endParaRPr lang="en-GB"/>
          </a:p>
        </p:txBody>
      </p:sp>
    </p:spTree>
    <p:extLst>
      <p:ext uri="{BB962C8B-B14F-4D97-AF65-F5344CB8AC3E}">
        <p14:creationId xmlns:p14="http://schemas.microsoft.com/office/powerpoint/2010/main" val="2780423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E50DA9-0906-4D4E-8EEF-04F58C419940}"/>
              </a:ext>
            </a:extLst>
          </p:cNvPr>
          <p:cNvSpPr>
            <a:spLocks noGrp="1"/>
          </p:cNvSpPr>
          <p:nvPr>
            <p:ph type="dt" sz="half" idx="10"/>
          </p:nvPr>
        </p:nvSpPr>
        <p:spPr/>
        <p:txBody>
          <a:bodyPr/>
          <a:lstStyle/>
          <a:p>
            <a:fld id="{45AB761D-16F4-4D2A-93FC-F54B9F71D267}" type="datetimeFigureOut">
              <a:rPr lang="en-GB" smtClean="0"/>
              <a:t>30/03/2023</a:t>
            </a:fld>
            <a:endParaRPr lang="en-GB"/>
          </a:p>
        </p:txBody>
      </p:sp>
      <p:sp>
        <p:nvSpPr>
          <p:cNvPr id="3" name="Footer Placeholder 2">
            <a:extLst>
              <a:ext uri="{FF2B5EF4-FFF2-40B4-BE49-F238E27FC236}">
                <a16:creationId xmlns:a16="http://schemas.microsoft.com/office/drawing/2014/main" id="{1286413B-DDDE-4F66-AECE-1FCC2E296C8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D068BCD4-0239-4C07-AC80-22F55D44EF0F}"/>
              </a:ext>
            </a:extLst>
          </p:cNvPr>
          <p:cNvSpPr>
            <a:spLocks noGrp="1"/>
          </p:cNvSpPr>
          <p:nvPr>
            <p:ph type="sldNum" sz="quarter" idx="12"/>
          </p:nvPr>
        </p:nvSpPr>
        <p:spPr/>
        <p:txBody>
          <a:bodyPr/>
          <a:lstStyle/>
          <a:p>
            <a:fld id="{E1A8AD0A-BB12-4E61-BA1E-49E30E6516A7}" type="slidenum">
              <a:rPr lang="en-GB" smtClean="0"/>
              <a:t>‹#›</a:t>
            </a:fld>
            <a:endParaRPr lang="en-GB"/>
          </a:p>
        </p:txBody>
      </p:sp>
    </p:spTree>
    <p:extLst>
      <p:ext uri="{BB962C8B-B14F-4D97-AF65-F5344CB8AC3E}">
        <p14:creationId xmlns:p14="http://schemas.microsoft.com/office/powerpoint/2010/main" val="904285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EA977-D6E9-46B8-B14C-BD817899B1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CAC0568-CD25-4322-9A28-DF6A8AF753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E79B7FE-79A3-4A74-92F2-5479B42655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CDB8601-2A08-4A15-8E78-7F9F58C3AD26}"/>
              </a:ext>
            </a:extLst>
          </p:cNvPr>
          <p:cNvSpPr>
            <a:spLocks noGrp="1"/>
          </p:cNvSpPr>
          <p:nvPr>
            <p:ph type="dt" sz="half" idx="10"/>
          </p:nvPr>
        </p:nvSpPr>
        <p:spPr/>
        <p:txBody>
          <a:bodyPr/>
          <a:lstStyle/>
          <a:p>
            <a:fld id="{45AB761D-16F4-4D2A-93FC-F54B9F71D267}" type="datetimeFigureOut">
              <a:rPr lang="en-GB" smtClean="0"/>
              <a:t>30/03/2023</a:t>
            </a:fld>
            <a:endParaRPr lang="en-GB"/>
          </a:p>
        </p:txBody>
      </p:sp>
      <p:sp>
        <p:nvSpPr>
          <p:cNvPr id="6" name="Footer Placeholder 5">
            <a:extLst>
              <a:ext uri="{FF2B5EF4-FFF2-40B4-BE49-F238E27FC236}">
                <a16:creationId xmlns:a16="http://schemas.microsoft.com/office/drawing/2014/main" id="{FB4D6965-BE05-4F24-91D2-E021E364739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29F6B3A-98FD-44FD-8BAE-B6CB5C2C1D80}"/>
              </a:ext>
            </a:extLst>
          </p:cNvPr>
          <p:cNvSpPr>
            <a:spLocks noGrp="1"/>
          </p:cNvSpPr>
          <p:nvPr>
            <p:ph type="sldNum" sz="quarter" idx="12"/>
          </p:nvPr>
        </p:nvSpPr>
        <p:spPr/>
        <p:txBody>
          <a:bodyPr/>
          <a:lstStyle/>
          <a:p>
            <a:fld id="{E1A8AD0A-BB12-4E61-BA1E-49E30E6516A7}" type="slidenum">
              <a:rPr lang="en-GB" smtClean="0"/>
              <a:t>‹#›</a:t>
            </a:fld>
            <a:endParaRPr lang="en-GB"/>
          </a:p>
        </p:txBody>
      </p:sp>
    </p:spTree>
    <p:extLst>
      <p:ext uri="{BB962C8B-B14F-4D97-AF65-F5344CB8AC3E}">
        <p14:creationId xmlns:p14="http://schemas.microsoft.com/office/powerpoint/2010/main" val="1248781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87B4D-6778-4EB4-B082-8EBCDBE76F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7FB948A-3FF8-44DC-992C-D9B87CDA4C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55314AE-8A4A-4D88-B3F7-EE8753163A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D9B365-6322-4FC2-A215-3128B1A2C47B}"/>
              </a:ext>
            </a:extLst>
          </p:cNvPr>
          <p:cNvSpPr>
            <a:spLocks noGrp="1"/>
          </p:cNvSpPr>
          <p:nvPr>
            <p:ph type="dt" sz="half" idx="10"/>
          </p:nvPr>
        </p:nvSpPr>
        <p:spPr/>
        <p:txBody>
          <a:bodyPr/>
          <a:lstStyle/>
          <a:p>
            <a:fld id="{45AB761D-16F4-4D2A-93FC-F54B9F71D267}" type="datetimeFigureOut">
              <a:rPr lang="en-GB" smtClean="0"/>
              <a:t>30/03/2023</a:t>
            </a:fld>
            <a:endParaRPr lang="en-GB"/>
          </a:p>
        </p:txBody>
      </p:sp>
      <p:sp>
        <p:nvSpPr>
          <p:cNvPr id="6" name="Footer Placeholder 5">
            <a:extLst>
              <a:ext uri="{FF2B5EF4-FFF2-40B4-BE49-F238E27FC236}">
                <a16:creationId xmlns:a16="http://schemas.microsoft.com/office/drawing/2014/main" id="{500E76EA-9E64-45C0-9B08-E887CC3E6B3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821BE26-13A9-4BE7-8804-A37BE332534B}"/>
              </a:ext>
            </a:extLst>
          </p:cNvPr>
          <p:cNvSpPr>
            <a:spLocks noGrp="1"/>
          </p:cNvSpPr>
          <p:nvPr>
            <p:ph type="sldNum" sz="quarter" idx="12"/>
          </p:nvPr>
        </p:nvSpPr>
        <p:spPr/>
        <p:txBody>
          <a:bodyPr/>
          <a:lstStyle/>
          <a:p>
            <a:fld id="{E1A8AD0A-BB12-4E61-BA1E-49E30E6516A7}" type="slidenum">
              <a:rPr lang="en-GB" smtClean="0"/>
              <a:t>‹#›</a:t>
            </a:fld>
            <a:endParaRPr lang="en-GB"/>
          </a:p>
        </p:txBody>
      </p:sp>
    </p:spTree>
    <p:extLst>
      <p:ext uri="{BB962C8B-B14F-4D97-AF65-F5344CB8AC3E}">
        <p14:creationId xmlns:p14="http://schemas.microsoft.com/office/powerpoint/2010/main" val="2177568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21FE4D-3D6F-4034-9CB2-F0AE19B100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12D097D-31C1-4C3D-85D3-DBB59BC439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E60ACA6-7393-4CCA-9520-96C3AF16B5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AB761D-16F4-4D2A-93FC-F54B9F71D267}" type="datetimeFigureOut">
              <a:rPr lang="en-GB" smtClean="0"/>
              <a:t>30/03/2023</a:t>
            </a:fld>
            <a:endParaRPr lang="en-GB"/>
          </a:p>
        </p:txBody>
      </p:sp>
      <p:sp>
        <p:nvSpPr>
          <p:cNvPr id="5" name="Footer Placeholder 4">
            <a:extLst>
              <a:ext uri="{FF2B5EF4-FFF2-40B4-BE49-F238E27FC236}">
                <a16:creationId xmlns:a16="http://schemas.microsoft.com/office/drawing/2014/main" id="{0D90A253-08A7-45D8-AE10-3C499D6278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4CF0F59-BA3C-4DED-B847-CAAB490D0F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A8AD0A-BB12-4E61-BA1E-49E30E6516A7}" type="slidenum">
              <a:rPr lang="en-GB" smtClean="0"/>
              <a:t>‹#›</a:t>
            </a:fld>
            <a:endParaRPr lang="en-GB"/>
          </a:p>
        </p:txBody>
      </p:sp>
    </p:spTree>
    <p:extLst>
      <p:ext uri="{BB962C8B-B14F-4D97-AF65-F5344CB8AC3E}">
        <p14:creationId xmlns:p14="http://schemas.microsoft.com/office/powerpoint/2010/main" val="2641572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249689" cy="1325563"/>
          </a:xfrm>
        </p:spPr>
        <p:txBody>
          <a:bodyPr/>
          <a:lstStyle/>
          <a:p>
            <a:pPr algn="ctr"/>
            <a:r>
              <a:rPr lang="en-GB" b="1" dirty="0"/>
              <a:t>Communication with Parents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45057" y="1825624"/>
            <a:ext cx="11335109" cy="4876799"/>
          </a:xfrm>
        </p:spPr>
        <p:txBody>
          <a:bodyPr>
            <a:normAutofit/>
          </a:bodyPr>
          <a:lstStyle/>
          <a:p>
            <a:pPr marL="0" indent="0">
              <a:buNone/>
            </a:pPr>
            <a:endParaRPr lang="en-GB" dirty="0"/>
          </a:p>
          <a:p>
            <a:pPr marL="0" indent="0">
              <a:buNone/>
            </a:pPr>
            <a:r>
              <a:rPr lang="en-GB" sz="3000" dirty="0"/>
              <a:t>The example of Bennett Memorial’s Diocesan School’s approach to remote teaching.</a:t>
            </a:r>
          </a:p>
          <a:p>
            <a:pPr marL="0" indent="0">
              <a:buNone/>
            </a:pPr>
            <a:r>
              <a:rPr lang="en-GB" sz="3000" dirty="0"/>
              <a:t>The questions which are contained within the document may be useful starting points for school leaders to consider how to communicate to parents how teaching will be organised online, what parents and students can expect and how parents can support their child.</a:t>
            </a:r>
          </a:p>
          <a:p>
            <a:pPr marL="0" indent="0">
              <a:buNone/>
            </a:pPr>
            <a:endParaRPr lang="en-GB" sz="3000" dirty="0"/>
          </a:p>
          <a:p>
            <a:pPr marL="0" indent="0">
              <a:buNone/>
            </a:pPr>
            <a:r>
              <a:rPr lang="en-GB" sz="3000" dirty="0"/>
              <a:t>Module 2 will consider this template in more depth and lesson planning for specific subjects.</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9624700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214</Words>
  <Application>Microsoft Office PowerPoint</Application>
  <PresentationFormat>Widescreen</PresentationFormat>
  <Paragraphs>14</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Communication with Parents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with Parents</dc:title>
  <dc:creator>Rebecca Malone</dc:creator>
  <cp:lastModifiedBy>Rebecca Malone</cp:lastModifiedBy>
  <cp:revision>1</cp:revision>
  <dcterms:created xsi:type="dcterms:W3CDTF">2023-03-30T10:30:25Z</dcterms:created>
  <dcterms:modified xsi:type="dcterms:W3CDTF">2023-03-30T10:31:32Z</dcterms:modified>
</cp:coreProperties>
</file>