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12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39264C-42C6-489A-8413-1C6252E1898E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8591AC-F54D-4881-B405-9407251096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384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043E61-E5BF-4773-BC46-66C200D86C8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0308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7DBE6-6B9A-40F7-AD7F-C27F7DA9E4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0CDE-8F96-4991-8B8E-AC7F640B38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EA825E-569A-41F2-AB1C-2D308AC97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C9A9E3-C580-4F65-A3CA-9E1D40057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DE7E35-E372-4233-8985-6A45AEE3E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1114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8CDCA-0E87-45C7-974B-0D9727065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7EF2C8-4816-415F-A878-F48F1A260B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BC156-0940-46F2-8EEC-42DDDA52E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FA36E7-DC7B-4AB1-A849-0CFFE21B2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7EBFD-8658-45A0-ABB0-FCED1C65B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5024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BBE1DD-90FF-4916-B5C9-D7A4F2A10B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CE236A-EA96-4DC8-83B3-26EC3C20EC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16F02-C435-44EA-A130-F177CC999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7740A-F698-4E74-81E8-A511835CF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B43E71-7600-4A13-B7F8-91764EF85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897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0184D-E237-4287-A33A-B5E42A92D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3E09D2-E414-4EF5-B202-3333530D56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8F3075-DF90-429C-A28C-1AE5DFC1D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106E1-1876-4CB7-AD5D-19B088D1B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2E276-0A1F-4EA5-ABF9-DAC82F9E8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70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F720D-5585-476A-B7C1-2E813CBB4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7B179D-6883-4F93-BDBD-469FAC19DD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4FC99-3C07-4653-96FD-57F550A6B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12163-3AF3-4234-99A8-DE3AE33D0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62D382-CC4A-4BE3-B77F-D75ECE9B0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1279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CB531-B23D-4463-B6F1-681AD53F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280ABE-463E-4B90-8D26-E50380DD30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EE581B-F7D2-4EE1-92F8-0578061288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DB2A0D-4950-4B2B-ACF8-DBF2D40B3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0694F4-D39E-4FE8-BEF1-357AE8ACE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80EEB1-170F-4C1B-A0E7-FAB9917B6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93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F133C-6C54-4C88-88B2-991CE5273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BF6723-4674-4A97-BC3C-9494593F2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0F02E1-DFF2-40BE-950E-46C69760F3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235220-762D-4DBE-917B-3DA101A176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853B51-8715-419D-AE9C-C57EA1DD43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8828DF-849F-4810-8B11-4E263523C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8EE7AA-BA7A-499B-AC15-B100D9661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B88DF6-F7EA-4341-9F5A-E7F4264DE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4189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00883-1154-4EF2-B0F7-47ADA2817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584308-EC6F-457E-8EF2-F56FD7018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8A8B8-903C-4675-9322-9BF8A8539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14F251-DB09-4B87-A488-3920888D3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10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1B5819-F290-47C4-A9EA-DD1754365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39CA45-B907-444A-AFC5-66B885C97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B4BDDD-44C9-4F2A-89F1-A642696F3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044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3832D-88E0-45D5-BD42-68F3903E3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44BCE-6D2C-49BE-8D26-271ACABAF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00C65D-0935-4609-B2DA-0FE7AC12B2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70F5A9-00D1-46E0-AF24-B400857EA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4732E3-A325-4808-BD99-780EFB7F5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735ADE-458F-4DC9-B576-4993F229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1025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77934-3A11-4CD1-9740-71BF297E0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14C9F1-B14B-421E-8A8A-9284766685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3B0367-7925-4E73-BC52-F7D3F292C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75A6AE-D90B-4EEF-9DB0-A98BBB575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905CC8-53D1-42BC-8A7A-26548A0F0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A7B014-C0E4-45B9-B340-0B93FDF54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87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DFA999-1F74-4012-A12C-25A7DB57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A3D4D7-31FE-409A-9E11-1D3F703DE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E6DFF-B7D2-49A3-81B5-EE389D0609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9E705-A1A7-460D-88F9-2592A67350C0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975D4-3CC7-44CE-91B9-C56DE88C39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84552-3401-4458-AAD9-AEEA826540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2ABE-0089-4874-A5AB-164A62ECB4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87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C5CF5-5CB1-444D-9331-9A1929476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896" y="365125"/>
            <a:ext cx="7387712" cy="1325563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Reviewing Provision for Disadvantaged Students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62F67-4A52-4407-A236-5C262A1BE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sz="3500" dirty="0"/>
              <a:t>Do you know which students do not have access to adequate technology? Have you got a strategy to ensure that devices are made available?</a:t>
            </a:r>
          </a:p>
          <a:p>
            <a:pPr marL="0" indent="0">
              <a:buNone/>
            </a:pPr>
            <a:r>
              <a:rPr lang="en-GB" sz="3500" dirty="0"/>
              <a:t>Do you have a tool to monitor attendance and participation in online lessons?</a:t>
            </a:r>
          </a:p>
          <a:p>
            <a:pPr marL="0" indent="0">
              <a:buNone/>
            </a:pPr>
            <a:r>
              <a:rPr lang="en-GB" sz="3500" dirty="0"/>
              <a:t>Who will be responsible for tracking the progress of disadvantaged students. </a:t>
            </a:r>
          </a:p>
          <a:p>
            <a:pPr marL="0" indent="0">
              <a:buNone/>
            </a:pPr>
            <a:r>
              <a:rPr lang="en-GB" sz="3500" dirty="0"/>
              <a:t>How will you ensure communication with families from deprived contexts is maintained at times of school closure?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EB9C6E-B5A5-4B9D-9968-66C299A77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74" y="155576"/>
            <a:ext cx="1924050" cy="1695450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73946089-9993-4DEF-BA6E-EDA7835781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282" y="155576"/>
            <a:ext cx="1685544" cy="168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Widescreen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Reviewing Provision for Disadvantaged Students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Reviewing Provision for Disadvantaged Students</dc:title>
  <dc:creator>Rebecca Malone</dc:creator>
  <cp:lastModifiedBy>Rebecca Malone</cp:lastModifiedBy>
  <cp:revision>1</cp:revision>
  <dcterms:created xsi:type="dcterms:W3CDTF">2023-03-30T11:16:38Z</dcterms:created>
  <dcterms:modified xsi:type="dcterms:W3CDTF">2023-03-30T11:17:11Z</dcterms:modified>
</cp:coreProperties>
</file>