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304"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6" d="100"/>
          <a:sy n="76" d="100"/>
        </p:scale>
        <p:origin x="7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446E1D-55AE-414C-B6EA-F37E3D8DA697}" type="datetimeFigureOut">
              <a:rPr lang="en-GB" smtClean="0"/>
              <a:t>30/03/2023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B0096B-B6EC-4421-9A9E-6BE5016C0009}" type="slidenum">
              <a:rPr lang="en-GB" smtClean="0"/>
              <a:t>‹#›</a:t>
            </a:fld>
            <a:endParaRPr lang="en-GB"/>
          </a:p>
        </p:txBody>
      </p:sp>
    </p:spTree>
    <p:extLst>
      <p:ext uri="{BB962C8B-B14F-4D97-AF65-F5344CB8AC3E}">
        <p14:creationId xmlns:p14="http://schemas.microsoft.com/office/powerpoint/2010/main" val="3618877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his book </a:t>
            </a:r>
            <a:r>
              <a:rPr lang="en-GB" i="1" dirty="0"/>
              <a:t>Teaching in the Online Classroom </a:t>
            </a:r>
            <a:r>
              <a:rPr lang="en-GB" dirty="0"/>
              <a:t>Doug Lemov identifies some of the fundamental considerations for teachers in planning remote lessons, which are summarised here. The next section of this training module will consider the significance of each of these areas in more detail.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8315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24989-AB44-407B-ADFE-D40CF40009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EB1D2EC-4144-4435-8062-83106A43DF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DBABB0C-12DC-4363-B9CB-E4BF017FCBBE}"/>
              </a:ext>
            </a:extLst>
          </p:cNvPr>
          <p:cNvSpPr>
            <a:spLocks noGrp="1"/>
          </p:cNvSpPr>
          <p:nvPr>
            <p:ph type="dt" sz="half" idx="10"/>
          </p:nvPr>
        </p:nvSpPr>
        <p:spPr/>
        <p:txBody>
          <a:bodyPr/>
          <a:lstStyle/>
          <a:p>
            <a:fld id="{91DB39A4-C6BF-4F87-9F92-8DF232B77786}" type="datetimeFigureOut">
              <a:rPr lang="en-GB" smtClean="0"/>
              <a:t>30/03/2023</a:t>
            </a:fld>
            <a:endParaRPr lang="en-GB"/>
          </a:p>
        </p:txBody>
      </p:sp>
      <p:sp>
        <p:nvSpPr>
          <p:cNvPr id="5" name="Footer Placeholder 4">
            <a:extLst>
              <a:ext uri="{FF2B5EF4-FFF2-40B4-BE49-F238E27FC236}">
                <a16:creationId xmlns:a16="http://schemas.microsoft.com/office/drawing/2014/main" id="{A01E9A3B-7A04-445A-8F84-87EA2855DCD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A514742-940C-4410-9E58-B44C3C0CFAFA}"/>
              </a:ext>
            </a:extLst>
          </p:cNvPr>
          <p:cNvSpPr>
            <a:spLocks noGrp="1"/>
          </p:cNvSpPr>
          <p:nvPr>
            <p:ph type="sldNum" sz="quarter" idx="12"/>
          </p:nvPr>
        </p:nvSpPr>
        <p:spPr/>
        <p:txBody>
          <a:bodyPr/>
          <a:lstStyle/>
          <a:p>
            <a:fld id="{638B4DDB-889F-415B-BDB1-A01F873B1000}" type="slidenum">
              <a:rPr lang="en-GB" smtClean="0"/>
              <a:t>‹#›</a:t>
            </a:fld>
            <a:endParaRPr lang="en-GB"/>
          </a:p>
        </p:txBody>
      </p:sp>
    </p:spTree>
    <p:extLst>
      <p:ext uri="{BB962C8B-B14F-4D97-AF65-F5344CB8AC3E}">
        <p14:creationId xmlns:p14="http://schemas.microsoft.com/office/powerpoint/2010/main" val="4059949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5129E-F839-4257-8884-9F475A129FA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E46A886-4949-4481-BD3E-F13D4D49041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5CC697F-3B53-4326-BFB6-277BE94F3304}"/>
              </a:ext>
            </a:extLst>
          </p:cNvPr>
          <p:cNvSpPr>
            <a:spLocks noGrp="1"/>
          </p:cNvSpPr>
          <p:nvPr>
            <p:ph type="dt" sz="half" idx="10"/>
          </p:nvPr>
        </p:nvSpPr>
        <p:spPr/>
        <p:txBody>
          <a:bodyPr/>
          <a:lstStyle/>
          <a:p>
            <a:fld id="{91DB39A4-C6BF-4F87-9F92-8DF232B77786}" type="datetimeFigureOut">
              <a:rPr lang="en-GB" smtClean="0"/>
              <a:t>30/03/2023</a:t>
            </a:fld>
            <a:endParaRPr lang="en-GB"/>
          </a:p>
        </p:txBody>
      </p:sp>
      <p:sp>
        <p:nvSpPr>
          <p:cNvPr id="5" name="Footer Placeholder 4">
            <a:extLst>
              <a:ext uri="{FF2B5EF4-FFF2-40B4-BE49-F238E27FC236}">
                <a16:creationId xmlns:a16="http://schemas.microsoft.com/office/drawing/2014/main" id="{B018E3FD-A45B-4054-B20A-607A2D736DF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9654D3C-93ED-4323-8968-512104E0105F}"/>
              </a:ext>
            </a:extLst>
          </p:cNvPr>
          <p:cNvSpPr>
            <a:spLocks noGrp="1"/>
          </p:cNvSpPr>
          <p:nvPr>
            <p:ph type="sldNum" sz="quarter" idx="12"/>
          </p:nvPr>
        </p:nvSpPr>
        <p:spPr/>
        <p:txBody>
          <a:bodyPr/>
          <a:lstStyle/>
          <a:p>
            <a:fld id="{638B4DDB-889F-415B-BDB1-A01F873B1000}" type="slidenum">
              <a:rPr lang="en-GB" smtClean="0"/>
              <a:t>‹#›</a:t>
            </a:fld>
            <a:endParaRPr lang="en-GB"/>
          </a:p>
        </p:txBody>
      </p:sp>
    </p:spTree>
    <p:extLst>
      <p:ext uri="{BB962C8B-B14F-4D97-AF65-F5344CB8AC3E}">
        <p14:creationId xmlns:p14="http://schemas.microsoft.com/office/powerpoint/2010/main" val="1529322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43FE09-0F9C-4B85-A0C4-C43CD34F6C2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843C777-1139-44AB-B771-9EB50754817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7C380F-354C-4C5C-BA40-E313F62288F5}"/>
              </a:ext>
            </a:extLst>
          </p:cNvPr>
          <p:cNvSpPr>
            <a:spLocks noGrp="1"/>
          </p:cNvSpPr>
          <p:nvPr>
            <p:ph type="dt" sz="half" idx="10"/>
          </p:nvPr>
        </p:nvSpPr>
        <p:spPr/>
        <p:txBody>
          <a:bodyPr/>
          <a:lstStyle/>
          <a:p>
            <a:fld id="{91DB39A4-C6BF-4F87-9F92-8DF232B77786}" type="datetimeFigureOut">
              <a:rPr lang="en-GB" smtClean="0"/>
              <a:t>30/03/2023</a:t>
            </a:fld>
            <a:endParaRPr lang="en-GB"/>
          </a:p>
        </p:txBody>
      </p:sp>
      <p:sp>
        <p:nvSpPr>
          <p:cNvPr id="5" name="Footer Placeholder 4">
            <a:extLst>
              <a:ext uri="{FF2B5EF4-FFF2-40B4-BE49-F238E27FC236}">
                <a16:creationId xmlns:a16="http://schemas.microsoft.com/office/drawing/2014/main" id="{F2AAB120-595C-43D6-B90A-8695353E9CC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48D00E-B3AF-4D9B-8A85-35A7DD1AB884}"/>
              </a:ext>
            </a:extLst>
          </p:cNvPr>
          <p:cNvSpPr>
            <a:spLocks noGrp="1"/>
          </p:cNvSpPr>
          <p:nvPr>
            <p:ph type="sldNum" sz="quarter" idx="12"/>
          </p:nvPr>
        </p:nvSpPr>
        <p:spPr/>
        <p:txBody>
          <a:bodyPr/>
          <a:lstStyle/>
          <a:p>
            <a:fld id="{638B4DDB-889F-415B-BDB1-A01F873B1000}" type="slidenum">
              <a:rPr lang="en-GB" smtClean="0"/>
              <a:t>‹#›</a:t>
            </a:fld>
            <a:endParaRPr lang="en-GB"/>
          </a:p>
        </p:txBody>
      </p:sp>
    </p:spTree>
    <p:extLst>
      <p:ext uri="{BB962C8B-B14F-4D97-AF65-F5344CB8AC3E}">
        <p14:creationId xmlns:p14="http://schemas.microsoft.com/office/powerpoint/2010/main" val="1557105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45E47-28FF-4736-899C-F770033AC5C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70EBBB9-8EFE-4638-BAD4-6B6BE640341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766306B-B188-49B3-BDEA-8C252C5FE4F1}"/>
              </a:ext>
            </a:extLst>
          </p:cNvPr>
          <p:cNvSpPr>
            <a:spLocks noGrp="1"/>
          </p:cNvSpPr>
          <p:nvPr>
            <p:ph type="dt" sz="half" idx="10"/>
          </p:nvPr>
        </p:nvSpPr>
        <p:spPr/>
        <p:txBody>
          <a:bodyPr/>
          <a:lstStyle/>
          <a:p>
            <a:fld id="{91DB39A4-C6BF-4F87-9F92-8DF232B77786}" type="datetimeFigureOut">
              <a:rPr lang="en-GB" smtClean="0"/>
              <a:t>30/03/2023</a:t>
            </a:fld>
            <a:endParaRPr lang="en-GB"/>
          </a:p>
        </p:txBody>
      </p:sp>
      <p:sp>
        <p:nvSpPr>
          <p:cNvPr id="5" name="Footer Placeholder 4">
            <a:extLst>
              <a:ext uri="{FF2B5EF4-FFF2-40B4-BE49-F238E27FC236}">
                <a16:creationId xmlns:a16="http://schemas.microsoft.com/office/drawing/2014/main" id="{5D3ECDCC-2BCE-48CE-83B6-463D9C7C06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4AE0228-D29A-45B8-89E9-A87DEA37B056}"/>
              </a:ext>
            </a:extLst>
          </p:cNvPr>
          <p:cNvSpPr>
            <a:spLocks noGrp="1"/>
          </p:cNvSpPr>
          <p:nvPr>
            <p:ph type="sldNum" sz="quarter" idx="12"/>
          </p:nvPr>
        </p:nvSpPr>
        <p:spPr/>
        <p:txBody>
          <a:bodyPr/>
          <a:lstStyle/>
          <a:p>
            <a:fld id="{638B4DDB-889F-415B-BDB1-A01F873B1000}" type="slidenum">
              <a:rPr lang="en-GB" smtClean="0"/>
              <a:t>‹#›</a:t>
            </a:fld>
            <a:endParaRPr lang="en-GB"/>
          </a:p>
        </p:txBody>
      </p:sp>
    </p:spTree>
    <p:extLst>
      <p:ext uri="{BB962C8B-B14F-4D97-AF65-F5344CB8AC3E}">
        <p14:creationId xmlns:p14="http://schemas.microsoft.com/office/powerpoint/2010/main" val="3021845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C7A90-5097-453D-8413-217A849974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D2123C5-B48D-49C2-A256-82A62187C62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FD2BCB7-1711-49C3-9EAA-95FA44784E75}"/>
              </a:ext>
            </a:extLst>
          </p:cNvPr>
          <p:cNvSpPr>
            <a:spLocks noGrp="1"/>
          </p:cNvSpPr>
          <p:nvPr>
            <p:ph type="dt" sz="half" idx="10"/>
          </p:nvPr>
        </p:nvSpPr>
        <p:spPr/>
        <p:txBody>
          <a:bodyPr/>
          <a:lstStyle/>
          <a:p>
            <a:fld id="{91DB39A4-C6BF-4F87-9F92-8DF232B77786}" type="datetimeFigureOut">
              <a:rPr lang="en-GB" smtClean="0"/>
              <a:t>30/03/2023</a:t>
            </a:fld>
            <a:endParaRPr lang="en-GB"/>
          </a:p>
        </p:txBody>
      </p:sp>
      <p:sp>
        <p:nvSpPr>
          <p:cNvPr id="5" name="Footer Placeholder 4">
            <a:extLst>
              <a:ext uri="{FF2B5EF4-FFF2-40B4-BE49-F238E27FC236}">
                <a16:creationId xmlns:a16="http://schemas.microsoft.com/office/drawing/2014/main" id="{16B7F645-9838-45C4-820D-2A24540B2A6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A915D81-BB33-445F-A26D-6B1BA299CAFB}"/>
              </a:ext>
            </a:extLst>
          </p:cNvPr>
          <p:cNvSpPr>
            <a:spLocks noGrp="1"/>
          </p:cNvSpPr>
          <p:nvPr>
            <p:ph type="sldNum" sz="quarter" idx="12"/>
          </p:nvPr>
        </p:nvSpPr>
        <p:spPr/>
        <p:txBody>
          <a:bodyPr/>
          <a:lstStyle/>
          <a:p>
            <a:fld id="{638B4DDB-889F-415B-BDB1-A01F873B1000}" type="slidenum">
              <a:rPr lang="en-GB" smtClean="0"/>
              <a:t>‹#›</a:t>
            </a:fld>
            <a:endParaRPr lang="en-GB"/>
          </a:p>
        </p:txBody>
      </p:sp>
    </p:spTree>
    <p:extLst>
      <p:ext uri="{BB962C8B-B14F-4D97-AF65-F5344CB8AC3E}">
        <p14:creationId xmlns:p14="http://schemas.microsoft.com/office/powerpoint/2010/main" val="2683301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15529-BB28-4C83-83CF-8B19094A14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2DAD4C3-DACF-4BD1-B491-3840AD03D2A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16401D5-5667-48C7-9C91-C5A47732D7F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C18D5D0-B3AA-4FA8-891A-BE2F0939A0E7}"/>
              </a:ext>
            </a:extLst>
          </p:cNvPr>
          <p:cNvSpPr>
            <a:spLocks noGrp="1"/>
          </p:cNvSpPr>
          <p:nvPr>
            <p:ph type="dt" sz="half" idx="10"/>
          </p:nvPr>
        </p:nvSpPr>
        <p:spPr/>
        <p:txBody>
          <a:bodyPr/>
          <a:lstStyle/>
          <a:p>
            <a:fld id="{91DB39A4-C6BF-4F87-9F92-8DF232B77786}" type="datetimeFigureOut">
              <a:rPr lang="en-GB" smtClean="0"/>
              <a:t>30/03/2023</a:t>
            </a:fld>
            <a:endParaRPr lang="en-GB"/>
          </a:p>
        </p:txBody>
      </p:sp>
      <p:sp>
        <p:nvSpPr>
          <p:cNvPr id="6" name="Footer Placeholder 5">
            <a:extLst>
              <a:ext uri="{FF2B5EF4-FFF2-40B4-BE49-F238E27FC236}">
                <a16:creationId xmlns:a16="http://schemas.microsoft.com/office/drawing/2014/main" id="{98E028D7-5FF9-4B5E-B346-78DC4ABED18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DFE1F56-A8DD-4224-A61E-F8E710B71C65}"/>
              </a:ext>
            </a:extLst>
          </p:cNvPr>
          <p:cNvSpPr>
            <a:spLocks noGrp="1"/>
          </p:cNvSpPr>
          <p:nvPr>
            <p:ph type="sldNum" sz="quarter" idx="12"/>
          </p:nvPr>
        </p:nvSpPr>
        <p:spPr/>
        <p:txBody>
          <a:bodyPr/>
          <a:lstStyle/>
          <a:p>
            <a:fld id="{638B4DDB-889F-415B-BDB1-A01F873B1000}" type="slidenum">
              <a:rPr lang="en-GB" smtClean="0"/>
              <a:t>‹#›</a:t>
            </a:fld>
            <a:endParaRPr lang="en-GB"/>
          </a:p>
        </p:txBody>
      </p:sp>
    </p:spTree>
    <p:extLst>
      <p:ext uri="{BB962C8B-B14F-4D97-AF65-F5344CB8AC3E}">
        <p14:creationId xmlns:p14="http://schemas.microsoft.com/office/powerpoint/2010/main" val="3152269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30157-2A8F-46C3-9693-622763FFE3A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46E7C4D-3CD0-449A-8211-C5537CD552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84E06D5-E774-45F0-9041-162BDD0419D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B3D6AEB-0C0B-43CC-A1D3-D71B5E6A73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7AF5D90-49D3-4D5E-970A-63A0FC2033A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182FDA8-58AF-4C32-A311-36D1E69B30A0}"/>
              </a:ext>
            </a:extLst>
          </p:cNvPr>
          <p:cNvSpPr>
            <a:spLocks noGrp="1"/>
          </p:cNvSpPr>
          <p:nvPr>
            <p:ph type="dt" sz="half" idx="10"/>
          </p:nvPr>
        </p:nvSpPr>
        <p:spPr/>
        <p:txBody>
          <a:bodyPr/>
          <a:lstStyle/>
          <a:p>
            <a:fld id="{91DB39A4-C6BF-4F87-9F92-8DF232B77786}" type="datetimeFigureOut">
              <a:rPr lang="en-GB" smtClean="0"/>
              <a:t>30/03/2023</a:t>
            </a:fld>
            <a:endParaRPr lang="en-GB"/>
          </a:p>
        </p:txBody>
      </p:sp>
      <p:sp>
        <p:nvSpPr>
          <p:cNvPr id="8" name="Footer Placeholder 7">
            <a:extLst>
              <a:ext uri="{FF2B5EF4-FFF2-40B4-BE49-F238E27FC236}">
                <a16:creationId xmlns:a16="http://schemas.microsoft.com/office/drawing/2014/main" id="{04717109-6762-41C4-8E58-B4257F1A308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3A21791-3550-4093-A482-7E452D556DFC}"/>
              </a:ext>
            </a:extLst>
          </p:cNvPr>
          <p:cNvSpPr>
            <a:spLocks noGrp="1"/>
          </p:cNvSpPr>
          <p:nvPr>
            <p:ph type="sldNum" sz="quarter" idx="12"/>
          </p:nvPr>
        </p:nvSpPr>
        <p:spPr/>
        <p:txBody>
          <a:bodyPr/>
          <a:lstStyle/>
          <a:p>
            <a:fld id="{638B4DDB-889F-415B-BDB1-A01F873B1000}" type="slidenum">
              <a:rPr lang="en-GB" smtClean="0"/>
              <a:t>‹#›</a:t>
            </a:fld>
            <a:endParaRPr lang="en-GB"/>
          </a:p>
        </p:txBody>
      </p:sp>
    </p:spTree>
    <p:extLst>
      <p:ext uri="{BB962C8B-B14F-4D97-AF65-F5344CB8AC3E}">
        <p14:creationId xmlns:p14="http://schemas.microsoft.com/office/powerpoint/2010/main" val="1881433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2747F-D89D-4D99-8A83-C7A3366530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A151134-B3E0-4BD8-9638-EC42D9445403}"/>
              </a:ext>
            </a:extLst>
          </p:cNvPr>
          <p:cNvSpPr>
            <a:spLocks noGrp="1"/>
          </p:cNvSpPr>
          <p:nvPr>
            <p:ph type="dt" sz="half" idx="10"/>
          </p:nvPr>
        </p:nvSpPr>
        <p:spPr/>
        <p:txBody>
          <a:bodyPr/>
          <a:lstStyle/>
          <a:p>
            <a:fld id="{91DB39A4-C6BF-4F87-9F92-8DF232B77786}" type="datetimeFigureOut">
              <a:rPr lang="en-GB" smtClean="0"/>
              <a:t>30/03/2023</a:t>
            </a:fld>
            <a:endParaRPr lang="en-GB"/>
          </a:p>
        </p:txBody>
      </p:sp>
      <p:sp>
        <p:nvSpPr>
          <p:cNvPr id="4" name="Footer Placeholder 3">
            <a:extLst>
              <a:ext uri="{FF2B5EF4-FFF2-40B4-BE49-F238E27FC236}">
                <a16:creationId xmlns:a16="http://schemas.microsoft.com/office/drawing/2014/main" id="{50CC1885-65AE-48CA-BCD5-3D77B783A90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A852D1F-E9F6-4612-A2B7-BBEC777C5F1B}"/>
              </a:ext>
            </a:extLst>
          </p:cNvPr>
          <p:cNvSpPr>
            <a:spLocks noGrp="1"/>
          </p:cNvSpPr>
          <p:nvPr>
            <p:ph type="sldNum" sz="quarter" idx="12"/>
          </p:nvPr>
        </p:nvSpPr>
        <p:spPr/>
        <p:txBody>
          <a:bodyPr/>
          <a:lstStyle/>
          <a:p>
            <a:fld id="{638B4DDB-889F-415B-BDB1-A01F873B1000}" type="slidenum">
              <a:rPr lang="en-GB" smtClean="0"/>
              <a:t>‹#›</a:t>
            </a:fld>
            <a:endParaRPr lang="en-GB"/>
          </a:p>
        </p:txBody>
      </p:sp>
    </p:spTree>
    <p:extLst>
      <p:ext uri="{BB962C8B-B14F-4D97-AF65-F5344CB8AC3E}">
        <p14:creationId xmlns:p14="http://schemas.microsoft.com/office/powerpoint/2010/main" val="2533059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73D384-8F3D-45FA-B625-6AFEBF35B78F}"/>
              </a:ext>
            </a:extLst>
          </p:cNvPr>
          <p:cNvSpPr>
            <a:spLocks noGrp="1"/>
          </p:cNvSpPr>
          <p:nvPr>
            <p:ph type="dt" sz="half" idx="10"/>
          </p:nvPr>
        </p:nvSpPr>
        <p:spPr/>
        <p:txBody>
          <a:bodyPr/>
          <a:lstStyle/>
          <a:p>
            <a:fld id="{91DB39A4-C6BF-4F87-9F92-8DF232B77786}" type="datetimeFigureOut">
              <a:rPr lang="en-GB" smtClean="0"/>
              <a:t>30/03/2023</a:t>
            </a:fld>
            <a:endParaRPr lang="en-GB"/>
          </a:p>
        </p:txBody>
      </p:sp>
      <p:sp>
        <p:nvSpPr>
          <p:cNvPr id="3" name="Footer Placeholder 2">
            <a:extLst>
              <a:ext uri="{FF2B5EF4-FFF2-40B4-BE49-F238E27FC236}">
                <a16:creationId xmlns:a16="http://schemas.microsoft.com/office/drawing/2014/main" id="{0FF74BA8-D357-4CE0-A627-70AF3A5C281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DD63D37-E2B1-4301-B469-D94DD0462909}"/>
              </a:ext>
            </a:extLst>
          </p:cNvPr>
          <p:cNvSpPr>
            <a:spLocks noGrp="1"/>
          </p:cNvSpPr>
          <p:nvPr>
            <p:ph type="sldNum" sz="quarter" idx="12"/>
          </p:nvPr>
        </p:nvSpPr>
        <p:spPr/>
        <p:txBody>
          <a:bodyPr/>
          <a:lstStyle/>
          <a:p>
            <a:fld id="{638B4DDB-889F-415B-BDB1-A01F873B1000}" type="slidenum">
              <a:rPr lang="en-GB" smtClean="0"/>
              <a:t>‹#›</a:t>
            </a:fld>
            <a:endParaRPr lang="en-GB"/>
          </a:p>
        </p:txBody>
      </p:sp>
    </p:spTree>
    <p:extLst>
      <p:ext uri="{BB962C8B-B14F-4D97-AF65-F5344CB8AC3E}">
        <p14:creationId xmlns:p14="http://schemas.microsoft.com/office/powerpoint/2010/main" val="2683053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4BCD1-E6AB-4FBD-82D1-A2985B66CC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B65881D-37AD-4E6F-BFF6-87EACB6A64E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B8FAF5E-EB8A-42D0-9247-4914984AA2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A903FDE-2E05-4D2B-8AFF-162D15115D6E}"/>
              </a:ext>
            </a:extLst>
          </p:cNvPr>
          <p:cNvSpPr>
            <a:spLocks noGrp="1"/>
          </p:cNvSpPr>
          <p:nvPr>
            <p:ph type="dt" sz="half" idx="10"/>
          </p:nvPr>
        </p:nvSpPr>
        <p:spPr/>
        <p:txBody>
          <a:bodyPr/>
          <a:lstStyle/>
          <a:p>
            <a:fld id="{91DB39A4-C6BF-4F87-9F92-8DF232B77786}" type="datetimeFigureOut">
              <a:rPr lang="en-GB" smtClean="0"/>
              <a:t>30/03/2023</a:t>
            </a:fld>
            <a:endParaRPr lang="en-GB"/>
          </a:p>
        </p:txBody>
      </p:sp>
      <p:sp>
        <p:nvSpPr>
          <p:cNvPr id="6" name="Footer Placeholder 5">
            <a:extLst>
              <a:ext uri="{FF2B5EF4-FFF2-40B4-BE49-F238E27FC236}">
                <a16:creationId xmlns:a16="http://schemas.microsoft.com/office/drawing/2014/main" id="{03D9BE40-72B2-473E-B9B5-0023D1D4B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9432424-3577-408F-9E8F-ACCEE92C0ADD}"/>
              </a:ext>
            </a:extLst>
          </p:cNvPr>
          <p:cNvSpPr>
            <a:spLocks noGrp="1"/>
          </p:cNvSpPr>
          <p:nvPr>
            <p:ph type="sldNum" sz="quarter" idx="12"/>
          </p:nvPr>
        </p:nvSpPr>
        <p:spPr/>
        <p:txBody>
          <a:bodyPr/>
          <a:lstStyle/>
          <a:p>
            <a:fld id="{638B4DDB-889F-415B-BDB1-A01F873B1000}" type="slidenum">
              <a:rPr lang="en-GB" smtClean="0"/>
              <a:t>‹#›</a:t>
            </a:fld>
            <a:endParaRPr lang="en-GB"/>
          </a:p>
        </p:txBody>
      </p:sp>
    </p:spTree>
    <p:extLst>
      <p:ext uri="{BB962C8B-B14F-4D97-AF65-F5344CB8AC3E}">
        <p14:creationId xmlns:p14="http://schemas.microsoft.com/office/powerpoint/2010/main" val="302201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3218E-A41E-4850-8A29-19BB74ACE7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8BD9AB9-3722-46FE-B43B-3C81FEA71E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E72513C-6B36-40FD-BD4A-289FD293E6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C0C745D-EA65-4E76-96C3-BC308ED9C77F}"/>
              </a:ext>
            </a:extLst>
          </p:cNvPr>
          <p:cNvSpPr>
            <a:spLocks noGrp="1"/>
          </p:cNvSpPr>
          <p:nvPr>
            <p:ph type="dt" sz="half" idx="10"/>
          </p:nvPr>
        </p:nvSpPr>
        <p:spPr/>
        <p:txBody>
          <a:bodyPr/>
          <a:lstStyle/>
          <a:p>
            <a:fld id="{91DB39A4-C6BF-4F87-9F92-8DF232B77786}" type="datetimeFigureOut">
              <a:rPr lang="en-GB" smtClean="0"/>
              <a:t>30/03/2023</a:t>
            </a:fld>
            <a:endParaRPr lang="en-GB"/>
          </a:p>
        </p:txBody>
      </p:sp>
      <p:sp>
        <p:nvSpPr>
          <p:cNvPr id="6" name="Footer Placeholder 5">
            <a:extLst>
              <a:ext uri="{FF2B5EF4-FFF2-40B4-BE49-F238E27FC236}">
                <a16:creationId xmlns:a16="http://schemas.microsoft.com/office/drawing/2014/main" id="{B3D78C32-C87D-4606-9130-672EB082836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E2353E-34C6-45C1-AB5E-B7F56B929063}"/>
              </a:ext>
            </a:extLst>
          </p:cNvPr>
          <p:cNvSpPr>
            <a:spLocks noGrp="1"/>
          </p:cNvSpPr>
          <p:nvPr>
            <p:ph type="sldNum" sz="quarter" idx="12"/>
          </p:nvPr>
        </p:nvSpPr>
        <p:spPr/>
        <p:txBody>
          <a:bodyPr/>
          <a:lstStyle/>
          <a:p>
            <a:fld id="{638B4DDB-889F-415B-BDB1-A01F873B1000}" type="slidenum">
              <a:rPr lang="en-GB" smtClean="0"/>
              <a:t>‹#›</a:t>
            </a:fld>
            <a:endParaRPr lang="en-GB"/>
          </a:p>
        </p:txBody>
      </p:sp>
    </p:spTree>
    <p:extLst>
      <p:ext uri="{BB962C8B-B14F-4D97-AF65-F5344CB8AC3E}">
        <p14:creationId xmlns:p14="http://schemas.microsoft.com/office/powerpoint/2010/main" val="1296926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AD167B-9E52-462C-AB5A-3C38174C33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4612BED-4464-460B-B54A-8DCAB61EB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0CA60CF-80F3-4BCE-ABA8-2C64A43397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DB39A4-C6BF-4F87-9F92-8DF232B77786}" type="datetimeFigureOut">
              <a:rPr lang="en-GB" smtClean="0"/>
              <a:t>30/03/2023</a:t>
            </a:fld>
            <a:endParaRPr lang="en-GB"/>
          </a:p>
        </p:txBody>
      </p:sp>
      <p:sp>
        <p:nvSpPr>
          <p:cNvPr id="5" name="Footer Placeholder 4">
            <a:extLst>
              <a:ext uri="{FF2B5EF4-FFF2-40B4-BE49-F238E27FC236}">
                <a16:creationId xmlns:a16="http://schemas.microsoft.com/office/drawing/2014/main" id="{75E9673D-7390-47C0-98D7-87FFC485E2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69E2A49-0E28-4354-9CFB-73163C7C7B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8B4DDB-889F-415B-BDB1-A01F873B1000}" type="slidenum">
              <a:rPr lang="en-GB" smtClean="0"/>
              <a:t>‹#›</a:t>
            </a:fld>
            <a:endParaRPr lang="en-GB"/>
          </a:p>
        </p:txBody>
      </p:sp>
    </p:spTree>
    <p:extLst>
      <p:ext uri="{BB962C8B-B14F-4D97-AF65-F5344CB8AC3E}">
        <p14:creationId xmlns:p14="http://schemas.microsoft.com/office/powerpoint/2010/main" val="1615801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60240" cy="877079"/>
          </a:xfrm>
        </p:spPr>
        <p:txBody>
          <a:bodyPr/>
          <a:lstStyle/>
          <a:p>
            <a:pPr algn="ctr"/>
            <a:r>
              <a:rPr lang="en-GB" b="1" dirty="0"/>
              <a:t>Planning Remote Lessons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199" y="1825625"/>
            <a:ext cx="10617679" cy="4667250"/>
          </a:xfrm>
        </p:spPr>
        <p:txBody>
          <a:bodyPr>
            <a:normAutofit/>
          </a:bodyPr>
          <a:lstStyle/>
          <a:p>
            <a:pPr marL="0" indent="0">
              <a:buNone/>
            </a:pPr>
            <a:r>
              <a:rPr lang="en-GB" sz="3200" b="1" dirty="0"/>
              <a:t>Lesson plans may require</a:t>
            </a:r>
            <a:r>
              <a:rPr lang="en-GB" sz="3200" dirty="0"/>
              <a:t>:</a:t>
            </a:r>
          </a:p>
          <a:p>
            <a:pPr marL="0" indent="0">
              <a:buNone/>
            </a:pPr>
            <a:r>
              <a:rPr lang="en-GB" sz="3200" dirty="0"/>
              <a:t>Examples and models</a:t>
            </a:r>
          </a:p>
          <a:p>
            <a:pPr marL="0" indent="0">
              <a:buNone/>
            </a:pPr>
            <a:r>
              <a:rPr lang="en-GB" sz="3200" dirty="0"/>
              <a:t>Scripts for direct instruction and explanation</a:t>
            </a:r>
          </a:p>
          <a:p>
            <a:pPr marL="0" indent="0">
              <a:buNone/>
            </a:pPr>
            <a:r>
              <a:rPr lang="en-GB" sz="3200" dirty="0"/>
              <a:t>Attention to pace and pause time</a:t>
            </a:r>
          </a:p>
          <a:p>
            <a:pPr marL="0" indent="0">
              <a:buNone/>
            </a:pPr>
            <a:r>
              <a:rPr lang="en-GB" sz="3200" dirty="0"/>
              <a:t>Dual coding</a:t>
            </a:r>
          </a:p>
          <a:p>
            <a:pPr marL="0" indent="0">
              <a:buNone/>
            </a:pPr>
            <a:r>
              <a:rPr lang="en-GB" sz="3200" dirty="0"/>
              <a:t>Approaches and resources which remove extraneous load and maintain attention</a:t>
            </a:r>
          </a:p>
          <a:p>
            <a:pPr marL="0" indent="0">
              <a:buNone/>
            </a:pPr>
            <a:r>
              <a:rPr lang="en-GB" sz="3200" dirty="0"/>
              <a:t>Strategies to ensure that students will complete the work</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707992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94</Words>
  <Application>Microsoft Office PowerPoint</Application>
  <PresentationFormat>Widescreen</PresentationFormat>
  <Paragraphs>10</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Planning Remote Lessons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Planning Remote Lessons</dc:title>
  <dc:creator>Rebecca Malone</dc:creator>
  <cp:lastModifiedBy>Rebecca Malone</cp:lastModifiedBy>
  <cp:revision>1</cp:revision>
  <dcterms:created xsi:type="dcterms:W3CDTF">2023-03-30T10:34:30Z</dcterms:created>
  <dcterms:modified xsi:type="dcterms:W3CDTF">2023-03-30T10:36:00Z</dcterms:modified>
</cp:coreProperties>
</file>