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9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76" d="100"/>
          <a:sy n="76" d="100"/>
        </p:scale>
        <p:origin x="7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BD7D3F-ED12-4020-9FE8-810BB9A73D78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0DF106-30E6-4C16-84EE-CF3E4608E3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197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What requirements do you have as an organisation for the structure of your school’s online lessons? We know that research suggests a semi-synchronous approach is the most successful. A potential template is suggested here.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43E61-E5BF-4773-BC46-66C200D86C8B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9912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4CC32-D64A-4786-945E-8642D49B00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C3B94D-9179-4D4B-97D0-FD7FBF2CCE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02AFF5-74D0-4CDB-8A79-DBB4B783E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234A-B04F-4F71-BC5A-F9C91F3D4E49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3170A-A535-4F5E-BA5C-51EA3750A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42F779-16E1-4E03-940C-281B6307B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6212-A766-4C70-8156-1AAC7F390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4709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BA1287-EFB1-4B13-AEC1-79CB02E6E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778767-1325-4407-830F-7528A7656B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CA5A3D-2E42-4EFC-B6D3-7D728B7F2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234A-B04F-4F71-BC5A-F9C91F3D4E49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43ABFC-1C6C-4152-8FBC-CDF76621C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4C0DD2-4DAC-45D0-8A09-A402AE0AE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6212-A766-4C70-8156-1AAC7F390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0003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67D8336-E588-4EC2-9C5D-A0ABC67D9C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2D5FAA-2E16-4181-A77D-6957EE7468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F34185-2DD3-4418-9B49-378F7A8D5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234A-B04F-4F71-BC5A-F9C91F3D4E49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96DA79-8788-4E5C-9891-E1653A38C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35C237-1DF9-4543-880B-B2A688C5B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6212-A766-4C70-8156-1AAC7F390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767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CE2632-2DB2-4A99-A07C-859421C25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BAE58-BADF-4202-A811-54E8E7D836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BBA737-6C61-4B05-827F-317B09657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234A-B04F-4F71-BC5A-F9C91F3D4E49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43A4F3-ABD8-4188-B669-2BD05C942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36889B-273F-40E2-B2CA-E3876639F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6212-A766-4C70-8156-1AAC7F390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6590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27EEC-4B1E-4B5C-AB5E-411C38BF9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99AA09-7C2D-453A-818A-04E7419A8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65D048-5572-41CF-9903-2160DE8D9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234A-B04F-4F71-BC5A-F9C91F3D4E49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4C4DB3-FD0B-4343-BCF6-267FB26D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41A3E7-3C1B-461F-A5AC-AD5576C30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6212-A766-4C70-8156-1AAC7F390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0601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709062-A89E-4705-BFBB-F3A861C8D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BB7D5D-75E1-4DCD-A210-1963CBD4F0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A99F07-79DC-4473-989A-B168BAC73B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0C6420-0CFA-45F5-A2E3-FE9CFEB9F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234A-B04F-4F71-BC5A-F9C91F3D4E49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2ADC9F-0A5B-483D-892B-546333548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A25985-3C82-4152-ACD3-D120D2BDA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6212-A766-4C70-8156-1AAC7F390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4966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1857F-0EF1-4E55-98C9-5B25E9A97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2839F6-BD44-41E2-BBA3-AECC802830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65BD70-F292-4104-8921-7904B8AEFA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903848-E26C-4BF6-917C-6CB3CD2230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337B61-20D2-46CB-827E-7D7CB003AD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7AC9FB-3F0F-424D-9170-22931A489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234A-B04F-4F71-BC5A-F9C91F3D4E49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0555B1-DA6F-4EA2-BDBB-7A013C98B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AB26BE-A744-46A9-A80B-89BBBDCD1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6212-A766-4C70-8156-1AAC7F390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0162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7F6E3-AA99-4B93-A0DB-96C9C4893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0DB8EE-12D1-4EEA-ABFE-7382FF365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234A-B04F-4F71-BC5A-F9C91F3D4E49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8AC3DC-D82D-42E7-83E6-2C033BABD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B455E7-0645-470A-B3A3-7769D7A7F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6212-A766-4C70-8156-1AAC7F390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4581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E641C2-4F65-4FA3-A964-BEC869966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234A-B04F-4F71-BC5A-F9C91F3D4E49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88AD8B-3A61-4698-BC99-C114BF7A2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D01E1E-AF5E-4457-B881-F7D24D121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6212-A766-4C70-8156-1AAC7F390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888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C8D930-12DB-4F26-A33B-B32E544D2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DDEA00-D0C2-4C0E-816E-447A9EE152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E30085-75BF-4A92-8813-8D5584A4F1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CE3F0-87ED-4F7E-834B-106C1930D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234A-B04F-4F71-BC5A-F9C91F3D4E49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6A3B83-AE54-4C78-AB6F-A78CCB510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6F5ED7-61E1-439E-A6CF-13DF6DC58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6212-A766-4C70-8156-1AAC7F390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64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5459B-A754-4058-8435-3F0D2E10F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05DD1D-FEF1-410E-ACB5-F149040843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AB7BDC-CB5C-4863-9456-F1C355DCBF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9C3920-8407-4618-AB93-B4595C98F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234A-B04F-4F71-BC5A-F9C91F3D4E49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C29AA-D110-4F5B-92B0-E18937B79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0643B6-D30B-479D-823B-0195B805F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6212-A766-4C70-8156-1AAC7F390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05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A4FC7F9-EF4D-4F63-89FA-5EEA659B6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2C3837-FE43-4010-820B-65A7D704DE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8E3252-3604-44BC-B1FF-E094EA60B3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8234A-B04F-4F71-BC5A-F9C91F3D4E49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0BED4E-CEFA-4246-B2C5-18FE011AA0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C20365-DC93-4799-9BD1-286BB4AB83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06212-A766-4C70-8156-1AAC7F390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3961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C5CF5-5CB1-444D-9331-9A1929476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1896" y="365126"/>
            <a:ext cx="7577493" cy="980596"/>
          </a:xfrm>
        </p:spPr>
        <p:txBody>
          <a:bodyPr>
            <a:normAutofit fontScale="90000"/>
          </a:bodyPr>
          <a:lstStyle/>
          <a:p>
            <a:pPr algn="ctr"/>
            <a:r>
              <a:rPr lang="en-GB" sz="3600" b="1" dirty="0"/>
              <a:t>Organisation requirements for lesson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462F67-4A52-4407-A236-5C262A1BE2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5723"/>
            <a:ext cx="10515600" cy="8108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/>
              <a:t>T</a:t>
            </a:r>
            <a:r>
              <a:rPr lang="en-GB" sz="2800" dirty="0"/>
              <a:t>emplate for a lesson of 60 minutes duration: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EB9C6E-B5A5-4B9D-9968-66C299A77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174" y="155576"/>
            <a:ext cx="1924050" cy="1695450"/>
          </a:xfrm>
          <a:prstGeom prst="rect">
            <a:avLst/>
          </a:prstGeom>
        </p:spPr>
      </p:pic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73946089-9993-4DEF-BA6E-EDA7835781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6282" y="155576"/>
            <a:ext cx="1685544" cy="1685544"/>
          </a:xfrm>
          <a:prstGeom prst="rect">
            <a:avLst/>
          </a:prstGeom>
        </p:spPr>
      </p:pic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3B26A599-F04C-42F7-83E8-846FDBA61B3F}"/>
              </a:ext>
            </a:extLst>
          </p:cNvPr>
          <p:cNvGraphicFramePr>
            <a:graphicFrameLocks noGrp="1"/>
          </p:cNvGraphicFramePr>
          <p:nvPr/>
        </p:nvGraphicFramePr>
        <p:xfrm>
          <a:off x="130174" y="2291541"/>
          <a:ext cx="11931652" cy="45504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9230">
                  <a:extLst>
                    <a:ext uri="{9D8B030D-6E8A-4147-A177-3AD203B41FA5}">
                      <a16:colId xmlns:a16="http://schemas.microsoft.com/office/drawing/2014/main" val="1099849833"/>
                    </a:ext>
                  </a:extLst>
                </a:gridCol>
                <a:gridCol w="5572643">
                  <a:extLst>
                    <a:ext uri="{9D8B030D-6E8A-4147-A177-3AD203B41FA5}">
                      <a16:colId xmlns:a16="http://schemas.microsoft.com/office/drawing/2014/main" val="469805936"/>
                    </a:ext>
                  </a:extLst>
                </a:gridCol>
                <a:gridCol w="4679779">
                  <a:extLst>
                    <a:ext uri="{9D8B030D-6E8A-4147-A177-3AD203B41FA5}">
                      <a16:colId xmlns:a16="http://schemas.microsoft.com/office/drawing/2014/main" val="2454540597"/>
                    </a:ext>
                  </a:extLst>
                </a:gridCol>
              </a:tblGrid>
              <a:tr h="495993"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Minutes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Activity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tx1"/>
                          </a:solidFill>
                        </a:rPr>
                        <a:t>Mode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8226113"/>
                  </a:ext>
                </a:extLst>
              </a:tr>
              <a:tr h="1289045">
                <a:tc>
                  <a:txBody>
                    <a:bodyPr/>
                    <a:lstStyle/>
                    <a:p>
                      <a:r>
                        <a:rPr lang="en-GB" sz="3200" dirty="0"/>
                        <a:t>0 - 20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Teacher recap, direct instruction and checking for understanding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Synchronous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6748431"/>
                  </a:ext>
                </a:extLst>
              </a:tr>
              <a:tr h="1312922">
                <a:tc>
                  <a:txBody>
                    <a:bodyPr/>
                    <a:lstStyle/>
                    <a:p>
                      <a:r>
                        <a:rPr lang="en-GB" sz="3200" dirty="0"/>
                        <a:t>20 - 45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Student independent practice 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Synchronous or offline. </a:t>
                      </a:r>
                      <a:r>
                        <a:rPr lang="en-GB" sz="2800" i="1" dirty="0"/>
                        <a:t>Teacher remains online to respond to student queries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9589826"/>
                  </a:ext>
                </a:extLst>
              </a:tr>
              <a:tr h="1312922">
                <a:tc>
                  <a:txBody>
                    <a:bodyPr/>
                    <a:lstStyle/>
                    <a:p>
                      <a:r>
                        <a:rPr lang="en-GB" sz="3200" dirty="0"/>
                        <a:t>45 - 60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Students submit work and have screen break before next scheduled lesson.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  <a:p>
                      <a:r>
                        <a:rPr lang="en-GB" sz="2800" dirty="0"/>
                        <a:t>Hybrid, to include whole class synchronous plenary.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44046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26522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Application>Microsoft Office PowerPoint</Application>
  <PresentationFormat>Widescreen</PresentationFormat>
  <Paragraphs>17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Organisation requirements for lesson structure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Organisation requirements for lesson structure</dc:title>
  <dc:creator>Rebecca Malone</dc:creator>
  <cp:lastModifiedBy>Rebecca Malone</cp:lastModifiedBy>
  <cp:revision>1</cp:revision>
  <dcterms:created xsi:type="dcterms:W3CDTF">2023-03-30T11:04:11Z</dcterms:created>
  <dcterms:modified xsi:type="dcterms:W3CDTF">2023-03-30T11:04:32Z</dcterms:modified>
</cp:coreProperties>
</file>