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5748"/>
  </p:normalViewPr>
  <p:slideViewPr>
    <p:cSldViewPr snapToGrid="0">
      <p:cViewPr varScale="1">
        <p:scale>
          <a:sx n="90" d="100"/>
          <a:sy n="90" d="100"/>
        </p:scale>
        <p:origin x="232" y="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73829C-93A5-A902-D23B-CE273CB864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784B2B7-6BB4-5DBB-6B24-7E7D0E3BD5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C31803A-754C-CB44-FD50-5D320F9CA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B5E3-06A2-3848-A8EF-813BBA94BCFA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8527E7F-7BEA-874D-2940-427C8A76C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BFAA3B-E5E6-1C3D-EB69-FF2495A3A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C924-7B75-6B43-A3BE-CE704ACFBE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2499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8F4286-A6F2-238B-0FAA-C7EF93F13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D3F11AC-6F99-8A4D-8714-5BF28A05E7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DAA562-8164-7D30-2863-54749A2F2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B5E3-06A2-3848-A8EF-813BBA94BCFA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E401348-7093-D911-6FEB-FDAC31966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6D2155C-0284-D38F-E24E-08333B797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C924-7B75-6B43-A3BE-CE704ACFBE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19404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7940634-FBFE-206D-EF13-9989859F06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ABF3C87-B555-A799-258E-559F803B3B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2636BF-3AC9-6D85-BAD6-4251EBC84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B5E3-06A2-3848-A8EF-813BBA94BCFA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F457E3D-7BD6-C4B7-0B63-B2F8CC752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0D7FE9C-4A2E-54C8-A79C-6C9180C39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C924-7B75-6B43-A3BE-CE704ACFBE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3987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178AEC-F557-A45E-E547-832ED2864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11A3EB9-ED22-A676-DB56-8427390B0A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6A8263D-B2CB-9AE5-8439-3351977B9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B5E3-06A2-3848-A8EF-813BBA94BCFA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52C889-32DC-BE45-A558-B13939613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CAEFF7-2389-2E9C-36E8-589113DFA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C924-7B75-6B43-A3BE-CE704ACFBE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5391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1478C0-97FF-9ED2-A4A1-163CAD6CC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A93D57C-8371-E951-CAB6-10CA6BDF8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F38D429-627A-7339-4312-58E87C4E5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B5E3-06A2-3848-A8EF-813BBA94BCFA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8B3BFDC-0135-BF44-A7BE-05C66ED8B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894F4E-5CFB-E5C4-9899-AD43A0792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C924-7B75-6B43-A3BE-CE704ACFBE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7868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A9E105-F408-02AC-2660-B78C96D7C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B080043-6111-3390-2B7A-71DF45B7BF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66F97C6-4308-C990-FC56-CF2408F31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9C53149-8928-210E-0EF9-72544646C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B5E3-06A2-3848-A8EF-813BBA94BCFA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DFFA281-C1DE-399D-C9B2-0F15851AA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3E7B05D-52CC-9258-0D66-6B7D88BE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C924-7B75-6B43-A3BE-CE704ACFBE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6070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FDCE7E-E37B-D18B-D52A-BACAD4A8A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EBF438E-4DCA-1AD7-A3CD-FEB6BFEAC4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19A5FE4-6D8B-2007-9F7B-034E0618B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DF50AFF-2E69-ABB2-0FF1-18F1D2129F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89D2D21-3148-5A5D-64EF-6B50D4C62E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BF00A6D-50A7-A0E8-FD9E-FD7553C1F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B5E3-06A2-3848-A8EF-813BBA94BCFA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F7B257D-BFF0-C6D1-82C1-938799928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39F1174-5F78-8AE0-1C95-0079D6BDB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C924-7B75-6B43-A3BE-CE704ACFBE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2488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CAF181-5775-7A0A-1BB2-BCDAFA52B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8E803D2-5489-994D-A67D-46872E105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B5E3-06A2-3848-A8EF-813BBA94BCFA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6F9592F-C27A-5EBE-575F-D57A9F511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6C288DC-8858-6C25-1C32-26A5829F3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C924-7B75-6B43-A3BE-CE704ACFBE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1699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76DC899-C77A-7EE5-DBDC-DB4B91BB7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B5E3-06A2-3848-A8EF-813BBA94BCFA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533728F-981E-EEBE-403A-AAC7286A5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8A93F15-49A5-D9A8-9A75-B720E2354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C924-7B75-6B43-A3BE-CE704ACFBE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47430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5FA2B1-01D6-5E49-DD4A-E3457BE42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27E0B8A-7460-0EAD-6C91-336045C437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0D7C4EA-0715-5916-5CE2-29A2D915C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E4AB002-01F9-E74F-9F94-A2CACBAF8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B5E3-06A2-3848-A8EF-813BBA94BCFA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E019809-63EC-A537-246C-F99587B05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6A12ECD-0DDE-313D-6115-58DB35C01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C924-7B75-6B43-A3BE-CE704ACFBE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0275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EC2982-B330-71EC-0FE4-6FA0BF116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A15630C-404C-6ED5-A927-6002191018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029DE19-B74E-4460-0643-99CE489DB9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167CC39-21CD-A8CF-C0A6-736A3BD69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B5E3-06A2-3848-A8EF-813BBA94BCFA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E92C509-DAB9-5F6E-5479-6CE0445C5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1799EA4-E04D-A2E7-DC64-2EC65C7B3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C924-7B75-6B43-A3BE-CE704ACFBE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7125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D21D46F-905B-C8AB-28B1-649EC0841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60AEC7F-28E4-6C27-0B4D-81603BA2B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169978-9520-4205-C1F8-B1AA20644A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1B5E3-06A2-3848-A8EF-813BBA94BCFA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5CB5F8-5E8D-6D7C-8393-61895F3408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3BF15C6-9B9F-B22D-7CC7-816D38B1EA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BC924-7B75-6B43-A3BE-CE704ACFBE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1494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199B92F-569F-787E-97EB-92A483C1E694}"/>
              </a:ext>
            </a:extLst>
          </p:cNvPr>
          <p:cNvSpPr txBox="1"/>
          <p:nvPr/>
        </p:nvSpPr>
        <p:spPr>
          <a:xfrm>
            <a:off x="3721442" y="554465"/>
            <a:ext cx="4166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LIFE LINE ACTIVITY</a:t>
            </a: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DEA486A4-7080-EEC7-6087-993B03502535}"/>
              </a:ext>
            </a:extLst>
          </p:cNvPr>
          <p:cNvCxnSpPr>
            <a:cxnSpLocks/>
            <a:stCxn id="19" idx="3"/>
          </p:cNvCxnSpPr>
          <p:nvPr/>
        </p:nvCxnSpPr>
        <p:spPr>
          <a:xfrm flipV="1">
            <a:off x="966516" y="3437175"/>
            <a:ext cx="9985505" cy="340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id="{C10FC06F-B6FE-4C1A-228E-1BEC38333860}"/>
              </a:ext>
            </a:extLst>
          </p:cNvPr>
          <p:cNvCxnSpPr/>
          <p:nvPr/>
        </p:nvCxnSpPr>
        <p:spPr>
          <a:xfrm flipV="1">
            <a:off x="2852080" y="2905246"/>
            <a:ext cx="0" cy="523754"/>
          </a:xfrm>
          <a:prstGeom prst="straightConnector1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2EFD93C1-BBEF-B409-ED19-52F95142215A}"/>
              </a:ext>
            </a:extLst>
          </p:cNvPr>
          <p:cNvCxnSpPr/>
          <p:nvPr/>
        </p:nvCxnSpPr>
        <p:spPr>
          <a:xfrm flipV="1">
            <a:off x="7688080" y="2916821"/>
            <a:ext cx="0" cy="523754"/>
          </a:xfrm>
          <a:prstGeom prst="straightConnector1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>
            <a:extLst>
              <a:ext uri="{FF2B5EF4-FFF2-40B4-BE49-F238E27FC236}">
                <a16:creationId xmlns:a16="http://schemas.microsoft.com/office/drawing/2014/main" id="{F16E7AE0-C15D-BBD0-C99C-D1382B4500B9}"/>
              </a:ext>
            </a:extLst>
          </p:cNvPr>
          <p:cNvCxnSpPr>
            <a:cxnSpLocks/>
          </p:cNvCxnSpPr>
          <p:nvPr/>
        </p:nvCxnSpPr>
        <p:spPr>
          <a:xfrm>
            <a:off x="4388253" y="3429000"/>
            <a:ext cx="0" cy="523754"/>
          </a:xfrm>
          <a:prstGeom prst="straightConnector1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de flecha 17">
            <a:extLst>
              <a:ext uri="{FF2B5EF4-FFF2-40B4-BE49-F238E27FC236}">
                <a16:creationId xmlns:a16="http://schemas.microsoft.com/office/drawing/2014/main" id="{A556D99E-FC9D-C420-8613-9A8433B563BB}"/>
              </a:ext>
            </a:extLst>
          </p:cNvPr>
          <p:cNvCxnSpPr>
            <a:cxnSpLocks/>
          </p:cNvCxnSpPr>
          <p:nvPr/>
        </p:nvCxnSpPr>
        <p:spPr>
          <a:xfrm>
            <a:off x="9213816" y="3440575"/>
            <a:ext cx="0" cy="523754"/>
          </a:xfrm>
          <a:prstGeom prst="straightConnector1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uadroTexto 18">
            <a:extLst>
              <a:ext uri="{FF2B5EF4-FFF2-40B4-BE49-F238E27FC236}">
                <a16:creationId xmlns:a16="http://schemas.microsoft.com/office/drawing/2014/main" id="{8298E242-B1F7-CA20-6027-0D8A25F2F124}"/>
              </a:ext>
            </a:extLst>
          </p:cNvPr>
          <p:cNvSpPr txBox="1"/>
          <p:nvPr/>
        </p:nvSpPr>
        <p:spPr>
          <a:xfrm>
            <a:off x="121565" y="3255909"/>
            <a:ext cx="844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BIRTH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A20EF46-2F02-869A-F224-C0014CD620DA}"/>
              </a:ext>
            </a:extLst>
          </p:cNvPr>
          <p:cNvSpPr txBox="1"/>
          <p:nvPr/>
        </p:nvSpPr>
        <p:spPr>
          <a:xfrm>
            <a:off x="10974780" y="3178698"/>
            <a:ext cx="1082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PRESENT TIME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0D9F3D0A-BD90-F836-34F3-361968A694F7}"/>
              </a:ext>
            </a:extLst>
          </p:cNvPr>
          <p:cNvSpPr/>
          <p:nvPr/>
        </p:nvSpPr>
        <p:spPr>
          <a:xfrm>
            <a:off x="1005554" y="1284054"/>
            <a:ext cx="3979315" cy="162730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pPr algn="ctr"/>
            <a:r>
              <a:rPr lang="es-ES" dirty="0" err="1">
                <a:solidFill>
                  <a:schemeClr val="tx1"/>
                </a:solidFill>
              </a:rPr>
              <a:t>Event</a:t>
            </a:r>
            <a:r>
              <a:rPr lang="es-ES" dirty="0">
                <a:solidFill>
                  <a:schemeClr val="tx1"/>
                </a:solidFill>
              </a:rPr>
              <a:t> 1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9D4A4E34-666F-3C3C-5D13-9856A4139BC8}"/>
              </a:ext>
            </a:extLst>
          </p:cNvPr>
          <p:cNvSpPr/>
          <p:nvPr/>
        </p:nvSpPr>
        <p:spPr>
          <a:xfrm>
            <a:off x="2389685" y="3960929"/>
            <a:ext cx="3979315" cy="162730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pPr algn="ctr"/>
            <a:r>
              <a:rPr lang="es-ES" dirty="0" err="1">
                <a:solidFill>
                  <a:schemeClr val="tx1"/>
                </a:solidFill>
              </a:rPr>
              <a:t>Event</a:t>
            </a:r>
            <a:r>
              <a:rPr lang="es-ES" dirty="0">
                <a:solidFill>
                  <a:schemeClr val="tx1"/>
                </a:solidFill>
              </a:rPr>
              <a:t> 2</a:t>
            </a: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01A8FB5E-8240-60BC-956E-CE1CBC82BE45}"/>
              </a:ext>
            </a:extLst>
          </p:cNvPr>
          <p:cNvSpPr/>
          <p:nvPr/>
        </p:nvSpPr>
        <p:spPr>
          <a:xfrm>
            <a:off x="5804883" y="1277942"/>
            <a:ext cx="3979315" cy="162730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pPr algn="ctr"/>
            <a:r>
              <a:rPr lang="es-ES" dirty="0" err="1">
                <a:solidFill>
                  <a:schemeClr val="tx1"/>
                </a:solidFill>
              </a:rPr>
              <a:t>Event</a:t>
            </a:r>
            <a:r>
              <a:rPr lang="es-ES" dirty="0">
                <a:solidFill>
                  <a:schemeClr val="tx1"/>
                </a:solidFill>
              </a:rPr>
              <a:t> 3</a:t>
            </a: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3C43648F-1EDE-75E4-F172-8C10BE0F29F7}"/>
              </a:ext>
            </a:extLst>
          </p:cNvPr>
          <p:cNvSpPr/>
          <p:nvPr/>
        </p:nvSpPr>
        <p:spPr>
          <a:xfrm>
            <a:off x="7222062" y="3960929"/>
            <a:ext cx="3979315" cy="1627304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pPr algn="ctr"/>
            <a:r>
              <a:rPr lang="es-ES" dirty="0" err="1">
                <a:solidFill>
                  <a:schemeClr val="tx1"/>
                </a:solidFill>
              </a:rPr>
              <a:t>Event</a:t>
            </a:r>
            <a:r>
              <a:rPr lang="es-ES" dirty="0">
                <a:solidFill>
                  <a:schemeClr val="tx1"/>
                </a:solidFill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4041852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DB11FDAB53AA54C886D417267D467B2" ma:contentTypeVersion="20" ma:contentTypeDescription="Crear nuevo documento." ma:contentTypeScope="" ma:versionID="d72f78d032f50ce595b733084e4d119a">
  <xsd:schema xmlns:xsd="http://www.w3.org/2001/XMLSchema" xmlns:xs="http://www.w3.org/2001/XMLSchema" xmlns:p="http://schemas.microsoft.com/office/2006/metadata/properties" xmlns:ns2="58fe4a7c-08a6-43be-9cb5-288c997527ef" xmlns:ns3="2ed2bd03-7311-400f-a73f-6ad4be07d737" targetNamespace="http://schemas.microsoft.com/office/2006/metadata/properties" ma:root="true" ma:fieldsID="7c2d65f624c1fad91d9032330d651e14" ns2:_="" ns3:_="">
    <xsd:import namespace="58fe4a7c-08a6-43be-9cb5-288c997527ef"/>
    <xsd:import namespace="2ed2bd03-7311-400f-a73f-6ad4be07d73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2:TaxCatchAll" minOccurs="0"/>
                <xsd:element ref="ns3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fe4a7c-08a6-43be-9cb5-288c997527e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2ebcac9d-a10e-47a8-87b7-4a441eec9a72}" ma:internalName="TaxCatchAll" ma:showField="CatchAllData" ma:web="58fe4a7c-08a6-43be-9cb5-288c997527e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d2bd03-7311-400f-a73f-6ad4be07d7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2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Etiquetas de imagen" ma:readOnly="false" ma:fieldId="{5cf76f15-5ced-4ddc-b409-7134ff3c332f}" ma:taxonomyMulti="true" ma:sspId="59dbaa74-2a60-464d-988b-bba989cac70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C461BB0-8808-47C3-A72F-4DF0EDB6CBC0}"/>
</file>

<file path=customXml/itemProps2.xml><?xml version="1.0" encoding="utf-8"?>
<ds:datastoreItem xmlns:ds="http://schemas.openxmlformats.org/officeDocument/2006/customXml" ds:itemID="{F208B326-C2B7-4E21-A827-9C1D46EE897F}"/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14</Words>
  <Application>Microsoft Macintosh PowerPoint</Application>
  <PresentationFormat>Panorámica</PresentationFormat>
  <Paragraphs>7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Cecilia Marin</dc:creator>
  <cp:lastModifiedBy>Cecilia Marin</cp:lastModifiedBy>
  <cp:revision>1</cp:revision>
  <dcterms:created xsi:type="dcterms:W3CDTF">2022-11-23T12:07:09Z</dcterms:created>
  <dcterms:modified xsi:type="dcterms:W3CDTF">2022-11-23T12:17:48Z</dcterms:modified>
</cp:coreProperties>
</file>